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213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5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984202" y="9998061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84202" y="100569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855690"/>
            <a:ext cx="335068" cy="3350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16830" y="211733"/>
            <a:ext cx="12870439" cy="2059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3014" y="2484375"/>
            <a:ext cx="14643735" cy="4406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9.jp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1.png"/><Relationship Id="rId10" Type="http://schemas.openxmlformats.org/officeDocument/2006/relationships/image" Target="../media/image224.png"/><Relationship Id="rId4" Type="http://schemas.openxmlformats.org/officeDocument/2006/relationships/image" Target="../media/image220.png"/><Relationship Id="rId9" Type="http://schemas.openxmlformats.org/officeDocument/2006/relationships/image" Target="../media/image22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3.png"/><Relationship Id="rId7" Type="http://schemas.openxmlformats.org/officeDocument/2006/relationships/image" Target="../media/image2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image" Target="../media/image3.png"/><Relationship Id="rId7" Type="http://schemas.openxmlformats.org/officeDocument/2006/relationships/image" Target="../media/image2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27.png"/><Relationship Id="rId4" Type="http://schemas.openxmlformats.org/officeDocument/2006/relationships/image" Target="../media/image231.png"/><Relationship Id="rId9" Type="http://schemas.openxmlformats.org/officeDocument/2006/relationships/image" Target="../media/image2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12" Type="http://schemas.openxmlformats.org/officeDocument/2006/relationships/image" Target="../media/image4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21.png"/><Relationship Id="rId9" Type="http://schemas.openxmlformats.org/officeDocument/2006/relationships/image" Target="../media/image42.png"/><Relationship Id="rId1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7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7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7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9.png"/><Relationship Id="rId5" Type="http://schemas.openxmlformats.org/officeDocument/2006/relationships/image" Target="../media/image248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57.png"/><Relationship Id="rId10" Type="http://schemas.openxmlformats.org/officeDocument/2006/relationships/image" Target="../media/image255.png"/><Relationship Id="rId4" Type="http://schemas.openxmlformats.org/officeDocument/2006/relationships/image" Target="../media/image256.png"/><Relationship Id="rId9" Type="http://schemas.openxmlformats.org/officeDocument/2006/relationships/image" Target="../media/image25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57.png"/><Relationship Id="rId10" Type="http://schemas.openxmlformats.org/officeDocument/2006/relationships/image" Target="../media/image255.png"/><Relationship Id="rId4" Type="http://schemas.openxmlformats.org/officeDocument/2006/relationships/image" Target="../media/image256.png"/><Relationship Id="rId9" Type="http://schemas.openxmlformats.org/officeDocument/2006/relationships/image" Target="../media/image25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57.png"/><Relationship Id="rId10" Type="http://schemas.openxmlformats.org/officeDocument/2006/relationships/image" Target="../media/image255.png"/><Relationship Id="rId4" Type="http://schemas.openxmlformats.org/officeDocument/2006/relationships/image" Target="../media/image256.png"/><Relationship Id="rId9" Type="http://schemas.openxmlformats.org/officeDocument/2006/relationships/image" Target="../media/image25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image" Target="../media/image20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51.png"/><Relationship Id="rId10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12" Type="http://schemas.openxmlformats.org/officeDocument/2006/relationships/image" Target="../media/image9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84.png"/><Relationship Id="rId5" Type="http://schemas.openxmlformats.org/officeDocument/2006/relationships/image" Target="../media/image87.png"/><Relationship Id="rId10" Type="http://schemas.openxmlformats.org/officeDocument/2006/relationships/image" Target="../media/image94.png"/><Relationship Id="rId4" Type="http://schemas.openxmlformats.org/officeDocument/2006/relationships/image" Target="../media/image86.png"/><Relationship Id="rId9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5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14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3.jpg"/><Relationship Id="rId5" Type="http://schemas.openxmlformats.org/officeDocument/2006/relationships/image" Target="../media/image139.png"/><Relationship Id="rId10" Type="http://schemas.openxmlformats.org/officeDocument/2006/relationships/image" Target="../media/image142.png"/><Relationship Id="rId4" Type="http://schemas.openxmlformats.org/officeDocument/2006/relationships/image" Target="../media/image21.png"/><Relationship Id="rId9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0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14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8.png"/><Relationship Id="rId5" Type="http://schemas.openxmlformats.org/officeDocument/2006/relationships/image" Target="../media/image139.png"/><Relationship Id="rId10" Type="http://schemas.openxmlformats.org/officeDocument/2006/relationships/image" Target="../media/image147.png"/><Relationship Id="rId4" Type="http://schemas.openxmlformats.org/officeDocument/2006/relationships/image" Target="../media/image2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6.png"/><Relationship Id="rId5" Type="http://schemas.openxmlformats.org/officeDocument/2006/relationships/image" Target="../media/image152.png"/><Relationship Id="rId10" Type="http://schemas.openxmlformats.org/officeDocument/2006/relationships/image" Target="../media/image155.png"/><Relationship Id="rId4" Type="http://schemas.openxmlformats.org/officeDocument/2006/relationships/image" Target="../media/image21.png"/><Relationship Id="rId9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9.png"/><Relationship Id="rId5" Type="http://schemas.openxmlformats.org/officeDocument/2006/relationships/image" Target="../media/image152.png"/><Relationship Id="rId10" Type="http://schemas.openxmlformats.org/officeDocument/2006/relationships/image" Target="../media/image158.png"/><Relationship Id="rId4" Type="http://schemas.openxmlformats.org/officeDocument/2006/relationships/image" Target="../media/image21.png"/><Relationship Id="rId9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6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0" Type="http://schemas.openxmlformats.org/officeDocument/2006/relationships/image" Target="../media/image163.png"/><Relationship Id="rId4" Type="http://schemas.openxmlformats.org/officeDocument/2006/relationships/image" Target="../media/image160.png"/><Relationship Id="rId9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3.png"/><Relationship Id="rId7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jpg"/><Relationship Id="rId9" Type="http://schemas.openxmlformats.org/officeDocument/2006/relationships/image" Target="../media/image17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3.png"/><Relationship Id="rId7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3.png"/><Relationship Id="rId4" Type="http://schemas.openxmlformats.org/officeDocument/2006/relationships/image" Target="../media/image132.png"/><Relationship Id="rId9" Type="http://schemas.openxmlformats.org/officeDocument/2006/relationships/image" Target="../media/image1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5.jpg"/><Relationship Id="rId5" Type="http://schemas.openxmlformats.org/officeDocument/2006/relationships/image" Target="../media/image184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0.png"/><Relationship Id="rId5" Type="http://schemas.openxmlformats.org/officeDocument/2006/relationships/image" Target="../media/image188.png"/><Relationship Id="rId15" Type="http://schemas.openxmlformats.org/officeDocument/2006/relationships/image" Target="../media/image194.png"/><Relationship Id="rId10" Type="http://schemas.openxmlformats.org/officeDocument/2006/relationships/image" Target="../media/image170.png"/><Relationship Id="rId4" Type="http://schemas.openxmlformats.org/officeDocument/2006/relationships/image" Target="../media/image187.png"/><Relationship Id="rId9" Type="http://schemas.openxmlformats.org/officeDocument/2006/relationships/image" Target="../media/image185.jpg"/><Relationship Id="rId14" Type="http://schemas.openxmlformats.org/officeDocument/2006/relationships/image" Target="../media/image19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3.png"/><Relationship Id="rId7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3.png"/><Relationship Id="rId4" Type="http://schemas.openxmlformats.org/officeDocument/2006/relationships/image" Target="../media/image132.png"/><Relationship Id="rId9" Type="http://schemas.openxmlformats.org/officeDocument/2006/relationships/image" Target="../media/image1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5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0.png"/><Relationship Id="rId7" Type="http://schemas.openxmlformats.org/officeDocument/2006/relationships/image" Target="../media/image20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21.png"/><Relationship Id="rId9" Type="http://schemas.openxmlformats.org/officeDocument/2006/relationships/image" Target="../media/image2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3.png"/><Relationship Id="rId7" Type="http://schemas.openxmlformats.org/officeDocument/2006/relationships/image" Target="../media/image2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2.jp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3.png"/><Relationship Id="rId7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132.png"/><Relationship Id="rId10" Type="http://schemas.openxmlformats.org/officeDocument/2006/relationships/image" Target="../media/image217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6018" y="711927"/>
            <a:ext cx="10935970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114" dirty="0"/>
              <a:t>Thymeleaf</a:t>
            </a:r>
            <a:r>
              <a:rPr sz="6750" spc="-290" dirty="0"/>
              <a:t> </a:t>
            </a:r>
            <a:r>
              <a:rPr sz="6750" spc="-100" dirty="0"/>
              <a:t>with</a:t>
            </a:r>
            <a:r>
              <a:rPr sz="6750" spc="-285" dirty="0"/>
              <a:t> </a:t>
            </a:r>
            <a:r>
              <a:rPr sz="6750" spc="-114" dirty="0"/>
              <a:t>Spring</a:t>
            </a:r>
            <a:r>
              <a:rPr sz="6750" spc="-285" dirty="0"/>
              <a:t> </a:t>
            </a:r>
            <a:r>
              <a:rPr sz="6750" spc="-135" dirty="0"/>
              <a:t>Boot</a:t>
            </a:r>
            <a:endParaRPr sz="6750"/>
          </a:p>
        </p:txBody>
      </p:sp>
      <p:grpSp>
        <p:nvGrpSpPr>
          <p:cNvPr id="4" name="object 4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8868" y="8193190"/>
              <a:ext cx="1251815" cy="510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127996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3: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250" dirty="0">
                <a:latin typeface="Calibri"/>
                <a:cs typeface="Calibri"/>
              </a:rPr>
              <a:t>Create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260" dirty="0">
                <a:latin typeface="Calibri"/>
                <a:cs typeface="Calibri"/>
              </a:rPr>
              <a:t>Thymeleaf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95" dirty="0">
                <a:latin typeface="Calibri"/>
                <a:cs typeface="Calibri"/>
              </a:rPr>
              <a:t>template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5652" y="4074941"/>
            <a:ext cx="45713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Arial"/>
                <a:cs typeface="Arial"/>
              </a:rPr>
              <a:t>File:</a:t>
            </a:r>
            <a:r>
              <a:rPr sz="1450" b="1" spc="-30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src/main/resources/templates/helloworld.html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5256" y="3136907"/>
            <a:ext cx="10203815" cy="5670550"/>
            <a:chOff x="1025256" y="3136907"/>
            <a:chExt cx="10203815" cy="56705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256" y="3136907"/>
              <a:ext cx="10203512" cy="56699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44091" y="4454823"/>
              <a:ext cx="9366250" cy="3020695"/>
            </a:xfrm>
            <a:custGeom>
              <a:avLst/>
              <a:gdLst/>
              <a:ahLst/>
              <a:cxnLst/>
              <a:rect l="l" t="t" r="r" b="b"/>
              <a:pathLst>
                <a:path w="9366250" h="3020695">
                  <a:moveTo>
                    <a:pt x="9365841" y="0"/>
                  </a:moveTo>
                  <a:lnTo>
                    <a:pt x="0" y="0"/>
                  </a:lnTo>
                  <a:lnTo>
                    <a:pt x="0" y="3020172"/>
                  </a:lnTo>
                  <a:lnTo>
                    <a:pt x="9365841" y="3020172"/>
                  </a:lnTo>
                  <a:lnTo>
                    <a:pt x="9365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19867" y="4638901"/>
            <a:ext cx="6359525" cy="892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25"/>
              </a:spcBef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&lt;!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DOCTYPE</a:t>
            </a:r>
            <a:r>
              <a:rPr sz="1950" b="1" spc="-3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HTML&gt;</a:t>
            </a:r>
            <a:endParaRPr sz="1950" dirty="0">
              <a:latin typeface="Courier New"/>
              <a:cs typeface="Courier New"/>
            </a:endParaRPr>
          </a:p>
          <a:p>
            <a:pPr marL="12700">
              <a:lnSpc>
                <a:spcPts val="2225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html</a:t>
            </a:r>
            <a:r>
              <a:rPr sz="1950" b="1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32192"/>
                </a:solidFill>
                <a:latin typeface="Courier New"/>
                <a:cs typeface="Courier New"/>
              </a:rPr>
              <a:t>xmlns:th</a:t>
            </a:r>
            <a:r>
              <a:rPr sz="1950" b="1" spc="15" dirty="0">
                <a:latin typeface="Courier New"/>
                <a:cs typeface="Courier New"/>
              </a:rPr>
              <a:t>=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"http://</a:t>
            </a:r>
            <a:r>
              <a:rPr lang="en-US"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.thymeleaf.org"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 dirty="0">
              <a:latin typeface="Courier New"/>
              <a:cs typeface="Courier New"/>
            </a:endParaRPr>
          </a:p>
          <a:p>
            <a:pPr marL="12700">
              <a:lnSpc>
                <a:spcPts val="2285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1950" b="1" spc="-15" dirty="0">
                <a:solidFill>
                  <a:srgbClr val="00919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…</a:t>
            </a:r>
            <a:r>
              <a:rPr sz="1950" b="1" spc="-10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9867" y="5769757"/>
            <a:ext cx="8621395" cy="14579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25"/>
              </a:spcBef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body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ts val="2225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r>
              <a:rPr sz="1950" b="1" spc="1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32192"/>
                </a:solidFill>
                <a:latin typeface="Courier New"/>
                <a:cs typeface="Courier New"/>
              </a:rPr>
              <a:t>th:text</a:t>
            </a:r>
            <a:r>
              <a:rPr sz="1950" b="1" spc="15" dirty="0">
                <a:latin typeface="Courier New"/>
                <a:cs typeface="Courier New"/>
              </a:rPr>
              <a:t>=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"'Time 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on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the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server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is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' +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${theDate}"</a:t>
            </a:r>
            <a:r>
              <a:rPr sz="1950" b="1" i="1" spc="2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ts val="2285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body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html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6697" y="673127"/>
            <a:ext cx="10577830" cy="6567805"/>
            <a:chOff x="9526697" y="673127"/>
            <a:chExt cx="10577830" cy="656780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6697" y="673127"/>
              <a:ext cx="10577402" cy="65677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945532" y="2159385"/>
              <a:ext cx="9921240" cy="3581400"/>
            </a:xfrm>
            <a:custGeom>
              <a:avLst/>
              <a:gdLst/>
              <a:ahLst/>
              <a:cxnLst/>
              <a:rect l="l" t="t" r="r" b="b"/>
              <a:pathLst>
                <a:path w="9921240" h="3581400">
                  <a:moveTo>
                    <a:pt x="9920762" y="0"/>
                  </a:moveTo>
                  <a:lnTo>
                    <a:pt x="0" y="0"/>
                  </a:lnTo>
                  <a:lnTo>
                    <a:pt x="0" y="3581315"/>
                  </a:lnTo>
                  <a:lnTo>
                    <a:pt x="9920762" y="3581315"/>
                  </a:lnTo>
                  <a:lnTo>
                    <a:pt x="9920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121308" y="2464933"/>
            <a:ext cx="4034154" cy="563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110"/>
              </a:spcBef>
            </a:pPr>
            <a:r>
              <a:rPr sz="1800" b="1" dirty="0">
                <a:latin typeface="Courier New"/>
                <a:cs typeface="Courier New"/>
              </a:rPr>
              <a:t>@Controller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00" b="1" spc="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1800" b="1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800" b="1" spc="5" dirty="0">
                <a:solidFill>
                  <a:srgbClr val="931A68"/>
                </a:solidFill>
                <a:latin typeface="Courier New"/>
                <a:cs typeface="Courier New"/>
              </a:rPr>
              <a:t>class</a:t>
            </a:r>
            <a:r>
              <a:rPr sz="1800" b="1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DemoController</a:t>
            </a:r>
            <a:r>
              <a:rPr sz="1800" b="1" spc="5" dirty="0">
                <a:latin typeface="Courier New"/>
                <a:cs typeface="Courier New"/>
              </a:rPr>
              <a:t> 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98260" y="3250249"/>
            <a:ext cx="5554980" cy="563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110"/>
              </a:spcBef>
            </a:pPr>
            <a:r>
              <a:rPr sz="1800" b="1" dirty="0">
                <a:latin typeface="Courier New"/>
                <a:cs typeface="Courier New"/>
              </a:rPr>
              <a:t>@GetMapping("/")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00" b="1" spc="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1800" b="1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String</a:t>
            </a:r>
            <a:r>
              <a:rPr sz="1800" b="1" spc="1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sayHello(Model</a:t>
            </a:r>
            <a:r>
              <a:rPr sz="1800" b="1" spc="20" dirty="0">
                <a:latin typeface="Courier New"/>
                <a:cs typeface="Courier New"/>
              </a:rPr>
              <a:t> </a:t>
            </a:r>
            <a:r>
              <a:rPr sz="1800" b="1" spc="5" dirty="0">
                <a:solidFill>
                  <a:srgbClr val="7E504F"/>
                </a:solidFill>
                <a:latin typeface="Courier New"/>
                <a:cs typeface="Courier New"/>
              </a:rPr>
              <a:t>theModel</a:t>
            </a:r>
            <a:r>
              <a:rPr sz="1800" b="1" spc="5" dirty="0">
                <a:latin typeface="Courier New"/>
                <a:cs typeface="Courier New"/>
              </a:rPr>
              <a:t>)</a:t>
            </a:r>
            <a:r>
              <a:rPr sz="1800" b="1" spc="10" dirty="0">
                <a:latin typeface="Courier New"/>
                <a:cs typeface="Courier New"/>
              </a:rPr>
              <a:t> </a:t>
            </a:r>
            <a:r>
              <a:rPr sz="1800" b="1" spc="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98260" y="4820882"/>
            <a:ext cx="1638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21308" y="5082654"/>
            <a:ext cx="1638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77366" y="1843888"/>
            <a:ext cx="22987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Arial"/>
                <a:cs typeface="Arial"/>
              </a:rPr>
              <a:t>File:</a:t>
            </a:r>
            <a:r>
              <a:rPr sz="1450" b="1" spc="-35" dirty="0">
                <a:latin typeface="Arial"/>
                <a:cs typeface="Arial"/>
              </a:rPr>
              <a:t> </a:t>
            </a:r>
            <a:r>
              <a:rPr sz="1450" b="1" spc="10" dirty="0">
                <a:latin typeface="Arial"/>
                <a:cs typeface="Arial"/>
              </a:rPr>
              <a:t>DemoController.java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62341" y="2766125"/>
            <a:ext cx="7146925" cy="3606165"/>
            <a:chOff x="7662341" y="2766125"/>
            <a:chExt cx="7146925" cy="360616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2341" y="2766125"/>
              <a:ext cx="5646751" cy="36056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1176" y="3696984"/>
              <a:ext cx="6727904" cy="234237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629871" y="3930857"/>
            <a:ext cx="100050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900" b="1" spc="-120" baseline="-33119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00" b="1" spc="-22" baseline="-33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00" b="1" spc="30" baseline="-33119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900" b="1" spc="-22" baseline="-33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00" b="1" spc="-247" baseline="-3311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65" dirty="0">
                <a:solidFill>
                  <a:srgbClr val="7E504F"/>
                </a:solidFill>
                <a:latin typeface="Courier New"/>
                <a:cs typeface="Courier New"/>
              </a:rPr>
              <a:t>t</a:t>
            </a:r>
            <a:r>
              <a:rPr sz="3900" b="1" spc="-247" baseline="-33119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165" dirty="0">
                <a:solidFill>
                  <a:srgbClr val="7E504F"/>
                </a:solidFill>
                <a:latin typeface="Courier New"/>
                <a:cs typeface="Courier New"/>
              </a:rPr>
              <a:t>he</a:t>
            </a:r>
            <a:r>
              <a:rPr sz="3900" b="1" spc="-247" baseline="-33119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165" dirty="0">
                <a:solidFill>
                  <a:srgbClr val="7E504F"/>
                </a:solidFill>
                <a:latin typeface="Courier New"/>
                <a:cs typeface="Courier New"/>
              </a:rPr>
              <a:t>M</a:t>
            </a:r>
            <a:r>
              <a:rPr sz="3900" b="1" spc="-247" baseline="-33119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65" dirty="0">
                <a:solidFill>
                  <a:srgbClr val="7E504F"/>
                </a:solidFill>
                <a:latin typeface="Courier New"/>
                <a:cs typeface="Courier New"/>
              </a:rPr>
              <a:t>od</a:t>
            </a:r>
            <a:r>
              <a:rPr sz="3900" b="1" spc="-247" baseline="-3311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65" dirty="0">
                <a:solidFill>
                  <a:srgbClr val="7E504F"/>
                </a:solidFill>
                <a:latin typeface="Courier New"/>
                <a:cs typeface="Courier New"/>
              </a:rPr>
              <a:t>el</a:t>
            </a:r>
            <a:r>
              <a:rPr sz="3900" b="1" spc="-247" baseline="-33119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b="1" spc="-165" dirty="0">
                <a:latin typeface="Courier New"/>
                <a:cs typeface="Courier New"/>
              </a:rPr>
              <a:t>.a</a:t>
            </a:r>
            <a:r>
              <a:rPr sz="3900" b="1" spc="-247" baseline="-33119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65" dirty="0">
                <a:latin typeface="Courier New"/>
                <a:cs typeface="Courier New"/>
              </a:rPr>
              <a:t>d</a:t>
            </a:r>
            <a:r>
              <a:rPr sz="3900" b="1" spc="-247" baseline="-33119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800" b="1" spc="-165" dirty="0">
                <a:latin typeface="Courier New"/>
                <a:cs typeface="Courier New"/>
              </a:rPr>
              <a:t>dAttribute(</a:t>
            </a:r>
            <a:r>
              <a:rPr sz="1800" b="1" spc="-165" dirty="0">
                <a:solidFill>
                  <a:srgbClr val="3933FF"/>
                </a:solidFill>
                <a:latin typeface="Courier New"/>
                <a:cs typeface="Courier New"/>
              </a:rPr>
              <a:t>"theDate"</a:t>
            </a:r>
            <a:r>
              <a:rPr sz="1800" b="1" spc="-165" dirty="0">
                <a:latin typeface="Courier New"/>
                <a:cs typeface="Courier New"/>
              </a:rPr>
              <a:t>,java.time.LocalDateTime.</a:t>
            </a:r>
            <a:r>
              <a:rPr sz="1800" b="1" i="1" spc="-165" dirty="0">
                <a:latin typeface="Courier New"/>
                <a:cs typeface="Courier New"/>
              </a:rPr>
              <a:t>now</a:t>
            </a:r>
            <a:r>
              <a:rPr sz="1800" b="1" spc="-165" dirty="0">
                <a:latin typeface="Courier New"/>
                <a:cs typeface="Courier New"/>
              </a:rPr>
              <a:t>());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54742" y="4454401"/>
            <a:ext cx="36366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900" b="1" spc="-390" baseline="-9615" dirty="0">
                <a:solidFill>
                  <a:srgbClr val="FFFFFF"/>
                </a:solidFill>
                <a:latin typeface="Arial"/>
                <a:cs typeface="Arial"/>
              </a:rPr>
              <a:t>expre</a:t>
            </a:r>
            <a:r>
              <a:rPr sz="1800" b="1" spc="-260" dirty="0">
                <a:solidFill>
                  <a:srgbClr val="931A68"/>
                </a:solidFill>
                <a:latin typeface="Courier New"/>
                <a:cs typeface="Courier New"/>
              </a:rPr>
              <a:t>r</a:t>
            </a:r>
            <a:r>
              <a:rPr sz="3900" b="1" spc="-390" baseline="-96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260" dirty="0">
                <a:solidFill>
                  <a:srgbClr val="931A68"/>
                </a:solidFill>
                <a:latin typeface="Courier New"/>
                <a:cs typeface="Courier New"/>
              </a:rPr>
              <a:t>et</a:t>
            </a:r>
            <a:r>
              <a:rPr sz="3900" b="1" spc="-390" baseline="-96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260" dirty="0">
                <a:solidFill>
                  <a:srgbClr val="931A68"/>
                </a:solidFill>
                <a:latin typeface="Courier New"/>
                <a:cs typeface="Courier New"/>
              </a:rPr>
              <a:t>u</a:t>
            </a:r>
            <a:r>
              <a:rPr sz="3900" b="1" spc="-390" baseline="-96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60" dirty="0">
                <a:solidFill>
                  <a:srgbClr val="931A68"/>
                </a:solidFill>
                <a:latin typeface="Courier New"/>
                <a:cs typeface="Courier New"/>
              </a:rPr>
              <a:t>r</a:t>
            </a:r>
            <a:r>
              <a:rPr sz="3900" b="1" spc="-390" baseline="-96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260" dirty="0">
                <a:solidFill>
                  <a:srgbClr val="931A68"/>
                </a:solidFill>
                <a:latin typeface="Courier New"/>
                <a:cs typeface="Courier New"/>
              </a:rPr>
              <a:t>n</a:t>
            </a:r>
            <a:r>
              <a:rPr sz="3900" b="1" spc="-390" baseline="-96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260" dirty="0">
                <a:solidFill>
                  <a:srgbClr val="3933FF"/>
                </a:solidFill>
                <a:latin typeface="Courier New"/>
                <a:cs typeface="Courier New"/>
              </a:rPr>
              <a:t>"</a:t>
            </a:r>
            <a:r>
              <a:rPr sz="3900" b="1" spc="-390" baseline="-96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260" dirty="0">
                <a:solidFill>
                  <a:srgbClr val="3933FF"/>
                </a:solidFill>
                <a:latin typeface="Courier New"/>
                <a:cs typeface="Courier New"/>
              </a:rPr>
              <a:t>helloworld"</a:t>
            </a:r>
            <a:r>
              <a:rPr sz="1800" b="1" spc="-260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905225" y="3996123"/>
            <a:ext cx="6401435" cy="4220210"/>
            <a:chOff x="8905225" y="3996123"/>
            <a:chExt cx="6401435" cy="422021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5225" y="6399797"/>
              <a:ext cx="2961492" cy="18163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52568" y="3996123"/>
              <a:ext cx="1653701" cy="21575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71404" y="4655457"/>
              <a:ext cx="816024" cy="82490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4344287" y="4756638"/>
            <a:ext cx="2705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777970" y="6415518"/>
            <a:ext cx="1654175" cy="2157730"/>
            <a:chOff x="8777970" y="6415518"/>
            <a:chExt cx="1654175" cy="215773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7970" y="6415518"/>
              <a:ext cx="1653701" cy="215751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6805" y="7074853"/>
              <a:ext cx="816030" cy="82490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469688" y="7176034"/>
            <a:ext cx="2705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55063" y="411649"/>
            <a:ext cx="8769985" cy="7112634"/>
            <a:chOff x="355063" y="411649"/>
            <a:chExt cx="8769985" cy="7112634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063" y="411649"/>
              <a:ext cx="8769366" cy="711234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73898" y="2000015"/>
              <a:ext cx="7931784" cy="3921760"/>
            </a:xfrm>
            <a:custGeom>
              <a:avLst/>
              <a:gdLst/>
              <a:ahLst/>
              <a:cxnLst/>
              <a:rect l="l" t="t" r="r" b="b"/>
              <a:pathLst>
                <a:path w="7931784" h="3921760">
                  <a:moveTo>
                    <a:pt x="7337472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3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1808191"/>
                  </a:lnTo>
                  <a:lnTo>
                    <a:pt x="4114" y="1828569"/>
                  </a:lnTo>
                  <a:lnTo>
                    <a:pt x="15334" y="1845211"/>
                  </a:lnTo>
                  <a:lnTo>
                    <a:pt x="31975" y="1856431"/>
                  </a:lnTo>
                  <a:lnTo>
                    <a:pt x="52354" y="1860545"/>
                  </a:lnTo>
                  <a:lnTo>
                    <a:pt x="7242253" y="1860545"/>
                  </a:lnTo>
                  <a:lnTo>
                    <a:pt x="7931695" y="3921673"/>
                  </a:lnTo>
                  <a:lnTo>
                    <a:pt x="7389826" y="1556562"/>
                  </a:lnTo>
                  <a:lnTo>
                    <a:pt x="7389826" y="52354"/>
                  </a:lnTo>
                  <a:lnTo>
                    <a:pt x="7385713" y="31975"/>
                  </a:lnTo>
                  <a:lnTo>
                    <a:pt x="7374493" y="15333"/>
                  </a:lnTo>
                  <a:lnTo>
                    <a:pt x="7357851" y="4114"/>
                  </a:lnTo>
                  <a:lnTo>
                    <a:pt x="7337472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253018" y="2124224"/>
            <a:ext cx="64319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Thymeleaf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accesses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"theDate"</a:t>
            </a:r>
            <a:endParaRPr sz="3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13834" y="2626827"/>
            <a:ext cx="3910329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106235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MVC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304636" y="5353756"/>
            <a:ext cx="4927600" cy="4780915"/>
            <a:chOff x="1304636" y="5353756"/>
            <a:chExt cx="4927600" cy="4780915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4636" y="5353756"/>
              <a:ext cx="4266559" cy="478048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723472" y="6504897"/>
              <a:ext cx="3429000" cy="2464435"/>
            </a:xfrm>
            <a:custGeom>
              <a:avLst/>
              <a:gdLst/>
              <a:ahLst/>
              <a:cxnLst/>
              <a:rect l="l" t="t" r="r" b="b"/>
              <a:pathLst>
                <a:path w="3429000" h="2464434">
                  <a:moveTo>
                    <a:pt x="1682540" y="0"/>
                  </a:moveTo>
                  <a:lnTo>
                    <a:pt x="1653091" y="1296426"/>
                  </a:lnTo>
                  <a:lnTo>
                    <a:pt x="1584580" y="1297718"/>
                  </a:lnTo>
                  <a:lnTo>
                    <a:pt x="1516808" y="1299913"/>
                  </a:lnTo>
                  <a:lnTo>
                    <a:pt x="1449827" y="1302993"/>
                  </a:lnTo>
                  <a:lnTo>
                    <a:pt x="1383688" y="1306941"/>
                  </a:lnTo>
                  <a:lnTo>
                    <a:pt x="1318443" y="1311740"/>
                  </a:lnTo>
                  <a:lnTo>
                    <a:pt x="1254145" y="1317372"/>
                  </a:lnTo>
                  <a:lnTo>
                    <a:pt x="1190843" y="1323820"/>
                  </a:lnTo>
                  <a:lnTo>
                    <a:pt x="1128591" y="1331066"/>
                  </a:lnTo>
                  <a:lnTo>
                    <a:pt x="1067440" y="1339092"/>
                  </a:lnTo>
                  <a:lnTo>
                    <a:pt x="1007441" y="1347882"/>
                  </a:lnTo>
                  <a:lnTo>
                    <a:pt x="948647" y="1357417"/>
                  </a:lnTo>
                  <a:lnTo>
                    <a:pt x="891109" y="1367681"/>
                  </a:lnTo>
                  <a:lnTo>
                    <a:pt x="834879" y="1378656"/>
                  </a:lnTo>
                  <a:lnTo>
                    <a:pt x="780008" y="1390324"/>
                  </a:lnTo>
                  <a:lnTo>
                    <a:pt x="726549" y="1402668"/>
                  </a:lnTo>
                  <a:lnTo>
                    <a:pt x="674552" y="1415670"/>
                  </a:lnTo>
                  <a:lnTo>
                    <a:pt x="624070" y="1429313"/>
                  </a:lnTo>
                  <a:lnTo>
                    <a:pt x="575155" y="1443580"/>
                  </a:lnTo>
                  <a:lnTo>
                    <a:pt x="527858" y="1458453"/>
                  </a:lnTo>
                  <a:lnTo>
                    <a:pt x="482230" y="1473915"/>
                  </a:lnTo>
                  <a:lnTo>
                    <a:pt x="438325" y="1489947"/>
                  </a:lnTo>
                  <a:lnTo>
                    <a:pt x="396192" y="1506534"/>
                  </a:lnTo>
                  <a:lnTo>
                    <a:pt x="355885" y="1523656"/>
                  </a:lnTo>
                  <a:lnTo>
                    <a:pt x="317454" y="1541297"/>
                  </a:lnTo>
                  <a:lnTo>
                    <a:pt x="280952" y="1559440"/>
                  </a:lnTo>
                  <a:lnTo>
                    <a:pt x="246430" y="1578066"/>
                  </a:lnTo>
                  <a:lnTo>
                    <a:pt x="183533" y="1616700"/>
                  </a:lnTo>
                  <a:lnTo>
                    <a:pt x="129177" y="1657060"/>
                  </a:lnTo>
                  <a:lnTo>
                    <a:pt x="83776" y="1699005"/>
                  </a:lnTo>
                  <a:lnTo>
                    <a:pt x="47745" y="1742397"/>
                  </a:lnTo>
                  <a:lnTo>
                    <a:pt x="21495" y="1787095"/>
                  </a:lnTo>
                  <a:lnTo>
                    <a:pt x="5442" y="1832959"/>
                  </a:lnTo>
                  <a:lnTo>
                    <a:pt x="0" y="1879851"/>
                  </a:lnTo>
                  <a:lnTo>
                    <a:pt x="1361" y="1903359"/>
                  </a:lnTo>
                  <a:lnTo>
                    <a:pt x="12100" y="1949648"/>
                  </a:lnTo>
                  <a:lnTo>
                    <a:pt x="33185" y="1994855"/>
                  </a:lnTo>
                  <a:lnTo>
                    <a:pt x="64206" y="2038839"/>
                  </a:lnTo>
                  <a:lnTo>
                    <a:pt x="104753" y="2081461"/>
                  </a:lnTo>
                  <a:lnTo>
                    <a:pt x="154416" y="2122581"/>
                  </a:lnTo>
                  <a:lnTo>
                    <a:pt x="212786" y="2162060"/>
                  </a:lnTo>
                  <a:lnTo>
                    <a:pt x="279452" y="2199758"/>
                  </a:lnTo>
                  <a:lnTo>
                    <a:pt x="315769" y="2217895"/>
                  </a:lnTo>
                  <a:lnTo>
                    <a:pt x="354006" y="2235535"/>
                  </a:lnTo>
                  <a:lnTo>
                    <a:pt x="394112" y="2252660"/>
                  </a:lnTo>
                  <a:lnTo>
                    <a:pt x="436036" y="2269253"/>
                  </a:lnTo>
                  <a:lnTo>
                    <a:pt x="479726" y="2285295"/>
                  </a:lnTo>
                  <a:lnTo>
                    <a:pt x="525132" y="2300770"/>
                  </a:lnTo>
                  <a:lnTo>
                    <a:pt x="572203" y="2315660"/>
                  </a:lnTo>
                  <a:lnTo>
                    <a:pt x="620886" y="2329948"/>
                  </a:lnTo>
                  <a:lnTo>
                    <a:pt x="671132" y="2343617"/>
                  </a:lnTo>
                  <a:lnTo>
                    <a:pt x="722887" y="2356648"/>
                  </a:lnTo>
                  <a:lnTo>
                    <a:pt x="776102" y="2369024"/>
                  </a:lnTo>
                  <a:lnTo>
                    <a:pt x="830726" y="2380729"/>
                  </a:lnTo>
                  <a:lnTo>
                    <a:pt x="886706" y="2391744"/>
                  </a:lnTo>
                  <a:lnTo>
                    <a:pt x="943991" y="2402052"/>
                  </a:lnTo>
                  <a:lnTo>
                    <a:pt x="1002531" y="2411636"/>
                  </a:lnTo>
                  <a:lnTo>
                    <a:pt x="1062275" y="2420478"/>
                  </a:lnTo>
                  <a:lnTo>
                    <a:pt x="1123170" y="2428560"/>
                  </a:lnTo>
                  <a:lnTo>
                    <a:pt x="1185165" y="2435866"/>
                  </a:lnTo>
                  <a:lnTo>
                    <a:pt x="1248211" y="2442378"/>
                  </a:lnTo>
                  <a:lnTo>
                    <a:pt x="1312254" y="2448078"/>
                  </a:lnTo>
                  <a:lnTo>
                    <a:pt x="1377244" y="2452949"/>
                  </a:lnTo>
                  <a:lnTo>
                    <a:pt x="1443130" y="2456974"/>
                  </a:lnTo>
                  <a:lnTo>
                    <a:pt x="1509861" y="2460134"/>
                  </a:lnTo>
                  <a:lnTo>
                    <a:pt x="1577385" y="2462413"/>
                  </a:lnTo>
                  <a:lnTo>
                    <a:pt x="1645650" y="2463793"/>
                  </a:lnTo>
                  <a:lnTo>
                    <a:pt x="1714607" y="2464257"/>
                  </a:lnTo>
                  <a:lnTo>
                    <a:pt x="1783563" y="2463793"/>
                  </a:lnTo>
                  <a:lnTo>
                    <a:pt x="1851827" y="2462413"/>
                  </a:lnTo>
                  <a:lnTo>
                    <a:pt x="1919348" y="2460134"/>
                  </a:lnTo>
                  <a:lnTo>
                    <a:pt x="1986075" y="2456974"/>
                  </a:lnTo>
                  <a:lnTo>
                    <a:pt x="2051956" y="2452949"/>
                  </a:lnTo>
                  <a:lnTo>
                    <a:pt x="2116941" y="2448078"/>
                  </a:lnTo>
                  <a:lnTo>
                    <a:pt x="2180978" y="2442378"/>
                  </a:lnTo>
                  <a:lnTo>
                    <a:pt x="2244016" y="2435866"/>
                  </a:lnTo>
                  <a:lnTo>
                    <a:pt x="2306004" y="2428560"/>
                  </a:lnTo>
                  <a:lnTo>
                    <a:pt x="2366890" y="2420478"/>
                  </a:lnTo>
                  <a:lnTo>
                    <a:pt x="2426624" y="2411636"/>
                  </a:lnTo>
                  <a:lnTo>
                    <a:pt x="2485155" y="2402052"/>
                  </a:lnTo>
                  <a:lnTo>
                    <a:pt x="2542430" y="2391744"/>
                  </a:lnTo>
                  <a:lnTo>
                    <a:pt x="2598400" y="2380729"/>
                  </a:lnTo>
                  <a:lnTo>
                    <a:pt x="2653012" y="2369024"/>
                  </a:lnTo>
                  <a:lnTo>
                    <a:pt x="2706216" y="2356648"/>
                  </a:lnTo>
                  <a:lnTo>
                    <a:pt x="2757960" y="2343617"/>
                  </a:lnTo>
                  <a:lnTo>
                    <a:pt x="2808194" y="2329948"/>
                  </a:lnTo>
                  <a:lnTo>
                    <a:pt x="2856865" y="2315660"/>
                  </a:lnTo>
                  <a:lnTo>
                    <a:pt x="2903924" y="2300770"/>
                  </a:lnTo>
                  <a:lnTo>
                    <a:pt x="2949318" y="2285295"/>
                  </a:lnTo>
                  <a:lnTo>
                    <a:pt x="2992997" y="2269253"/>
                  </a:lnTo>
                  <a:lnTo>
                    <a:pt x="3034909" y="2252660"/>
                  </a:lnTo>
                  <a:lnTo>
                    <a:pt x="3075003" y="2235535"/>
                  </a:lnTo>
                  <a:lnTo>
                    <a:pt x="3113228" y="2217895"/>
                  </a:lnTo>
                  <a:lnTo>
                    <a:pt x="3149533" y="2199758"/>
                  </a:lnTo>
                  <a:lnTo>
                    <a:pt x="3183867" y="2181140"/>
                  </a:lnTo>
                  <a:lnTo>
                    <a:pt x="3246416" y="2142535"/>
                  </a:lnTo>
                  <a:lnTo>
                    <a:pt x="3300465" y="2102218"/>
                  </a:lnTo>
                  <a:lnTo>
                    <a:pt x="3345605" y="2060329"/>
                  </a:lnTo>
                  <a:lnTo>
                    <a:pt x="3381427" y="2017009"/>
                  </a:lnTo>
                  <a:lnTo>
                    <a:pt x="3407520" y="1972396"/>
                  </a:lnTo>
                  <a:lnTo>
                    <a:pt x="3423477" y="1926630"/>
                  </a:lnTo>
                  <a:lnTo>
                    <a:pt x="3428887" y="1879851"/>
                  </a:lnTo>
                  <a:lnTo>
                    <a:pt x="3427498" y="1856116"/>
                  </a:lnTo>
                  <a:lnTo>
                    <a:pt x="3416548" y="1809389"/>
                  </a:lnTo>
                  <a:lnTo>
                    <a:pt x="3395053" y="1763776"/>
                  </a:lnTo>
                  <a:lnTo>
                    <a:pt x="3363435" y="1719418"/>
                  </a:lnTo>
                  <a:lnTo>
                    <a:pt x="3322116" y="1676459"/>
                  </a:lnTo>
                  <a:lnTo>
                    <a:pt x="3271518" y="1635041"/>
                  </a:lnTo>
                  <a:lnTo>
                    <a:pt x="3212064" y="1595308"/>
                  </a:lnTo>
                  <a:lnTo>
                    <a:pt x="3179148" y="1576118"/>
                  </a:lnTo>
                  <a:lnTo>
                    <a:pt x="3144176" y="1557403"/>
                  </a:lnTo>
                  <a:lnTo>
                    <a:pt x="3107201" y="1539180"/>
                  </a:lnTo>
                  <a:lnTo>
                    <a:pt x="3068277" y="1521468"/>
                  </a:lnTo>
                  <a:lnTo>
                    <a:pt x="3027454" y="1504284"/>
                  </a:lnTo>
                  <a:lnTo>
                    <a:pt x="2984787" y="1487647"/>
                  </a:lnTo>
                  <a:lnTo>
                    <a:pt x="2940329" y="1471573"/>
                  </a:lnTo>
                  <a:lnTo>
                    <a:pt x="2894131" y="1456082"/>
                  </a:lnTo>
                  <a:lnTo>
                    <a:pt x="2846247" y="1441190"/>
                  </a:lnTo>
                  <a:lnTo>
                    <a:pt x="2796730" y="1426917"/>
                  </a:lnTo>
                  <a:lnTo>
                    <a:pt x="2745632" y="1413279"/>
                  </a:lnTo>
                  <a:lnTo>
                    <a:pt x="2693006" y="1400294"/>
                  </a:lnTo>
                  <a:lnTo>
                    <a:pt x="2638905" y="1387981"/>
                  </a:lnTo>
                  <a:lnTo>
                    <a:pt x="2583382" y="1376357"/>
                  </a:lnTo>
                  <a:lnTo>
                    <a:pt x="2526489" y="1365440"/>
                  </a:lnTo>
                  <a:lnTo>
                    <a:pt x="2468279" y="1355248"/>
                  </a:lnTo>
                  <a:lnTo>
                    <a:pt x="2408805" y="1345799"/>
                  </a:lnTo>
                  <a:lnTo>
                    <a:pt x="2348121" y="1337111"/>
                  </a:lnTo>
                  <a:lnTo>
                    <a:pt x="2286277" y="1329201"/>
                  </a:lnTo>
                  <a:lnTo>
                    <a:pt x="2223329" y="1322088"/>
                  </a:lnTo>
                  <a:lnTo>
                    <a:pt x="2159327" y="1315789"/>
                  </a:lnTo>
                  <a:lnTo>
                    <a:pt x="2094325" y="1310323"/>
                  </a:lnTo>
                  <a:lnTo>
                    <a:pt x="2028376" y="1305706"/>
                  </a:lnTo>
                  <a:lnTo>
                    <a:pt x="1961533" y="1301958"/>
                  </a:lnTo>
                  <a:lnTo>
                    <a:pt x="1893847" y="1299095"/>
                  </a:lnTo>
                  <a:lnTo>
                    <a:pt x="1825373" y="1297137"/>
                  </a:lnTo>
                  <a:lnTo>
                    <a:pt x="1756163" y="1296099"/>
                  </a:lnTo>
                  <a:lnTo>
                    <a:pt x="1682540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4636" y="5524758"/>
              <a:ext cx="4927533" cy="457001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723472" y="6636437"/>
              <a:ext cx="4090035" cy="2332990"/>
            </a:xfrm>
            <a:custGeom>
              <a:avLst/>
              <a:gdLst/>
              <a:ahLst/>
              <a:cxnLst/>
              <a:rect l="l" t="t" r="r" b="b"/>
              <a:pathLst>
                <a:path w="4090035" h="2332990">
                  <a:moveTo>
                    <a:pt x="1714607" y="1163904"/>
                  </a:moveTo>
                  <a:lnTo>
                    <a:pt x="1645650" y="1164368"/>
                  </a:lnTo>
                  <a:lnTo>
                    <a:pt x="1577385" y="1165749"/>
                  </a:lnTo>
                  <a:lnTo>
                    <a:pt x="1509861" y="1168028"/>
                  </a:lnTo>
                  <a:lnTo>
                    <a:pt x="1443130" y="1171188"/>
                  </a:lnTo>
                  <a:lnTo>
                    <a:pt x="1377244" y="1175213"/>
                  </a:lnTo>
                  <a:lnTo>
                    <a:pt x="1312254" y="1180084"/>
                  </a:lnTo>
                  <a:lnTo>
                    <a:pt x="1248211" y="1185784"/>
                  </a:lnTo>
                  <a:lnTo>
                    <a:pt x="1185165" y="1192296"/>
                  </a:lnTo>
                  <a:lnTo>
                    <a:pt x="1123170" y="1199601"/>
                  </a:lnTo>
                  <a:lnTo>
                    <a:pt x="1062275" y="1207684"/>
                  </a:lnTo>
                  <a:lnTo>
                    <a:pt x="1002531" y="1216526"/>
                  </a:lnTo>
                  <a:lnTo>
                    <a:pt x="943991" y="1226110"/>
                  </a:lnTo>
                  <a:lnTo>
                    <a:pt x="886706" y="1236418"/>
                  </a:lnTo>
                  <a:lnTo>
                    <a:pt x="830726" y="1247433"/>
                  </a:lnTo>
                  <a:lnTo>
                    <a:pt x="776102" y="1259137"/>
                  </a:lnTo>
                  <a:lnTo>
                    <a:pt x="722887" y="1271514"/>
                  </a:lnTo>
                  <a:lnTo>
                    <a:pt x="671132" y="1284545"/>
                  </a:lnTo>
                  <a:lnTo>
                    <a:pt x="620886" y="1298213"/>
                  </a:lnTo>
                  <a:lnTo>
                    <a:pt x="572203" y="1312501"/>
                  </a:lnTo>
                  <a:lnTo>
                    <a:pt x="525132" y="1327392"/>
                  </a:lnTo>
                  <a:lnTo>
                    <a:pt x="479726" y="1342867"/>
                  </a:lnTo>
                  <a:lnTo>
                    <a:pt x="436036" y="1358909"/>
                  </a:lnTo>
                  <a:lnTo>
                    <a:pt x="394112" y="1375502"/>
                  </a:lnTo>
                  <a:lnTo>
                    <a:pt x="354006" y="1392627"/>
                  </a:lnTo>
                  <a:lnTo>
                    <a:pt x="315769" y="1410266"/>
                  </a:lnTo>
                  <a:lnTo>
                    <a:pt x="279452" y="1428404"/>
                  </a:lnTo>
                  <a:lnTo>
                    <a:pt x="245108" y="1447021"/>
                  </a:lnTo>
                  <a:lnTo>
                    <a:pt x="182538" y="1485627"/>
                  </a:lnTo>
                  <a:lnTo>
                    <a:pt x="128470" y="1525944"/>
                  </a:lnTo>
                  <a:lnTo>
                    <a:pt x="83314" y="1567833"/>
                  </a:lnTo>
                  <a:lnTo>
                    <a:pt x="47479" y="1611153"/>
                  </a:lnTo>
                  <a:lnTo>
                    <a:pt x="21375" y="1655766"/>
                  </a:lnTo>
                  <a:lnTo>
                    <a:pt x="5412" y="1701532"/>
                  </a:lnTo>
                  <a:lnTo>
                    <a:pt x="0" y="1748311"/>
                  </a:lnTo>
                  <a:lnTo>
                    <a:pt x="1361" y="1771818"/>
                  </a:lnTo>
                  <a:lnTo>
                    <a:pt x="12100" y="1818108"/>
                  </a:lnTo>
                  <a:lnTo>
                    <a:pt x="33185" y="1863315"/>
                  </a:lnTo>
                  <a:lnTo>
                    <a:pt x="64206" y="1907299"/>
                  </a:lnTo>
                  <a:lnTo>
                    <a:pt x="104753" y="1949921"/>
                  </a:lnTo>
                  <a:lnTo>
                    <a:pt x="154416" y="1991041"/>
                  </a:lnTo>
                  <a:lnTo>
                    <a:pt x="212786" y="2030520"/>
                  </a:lnTo>
                  <a:lnTo>
                    <a:pt x="279452" y="2068217"/>
                  </a:lnTo>
                  <a:lnTo>
                    <a:pt x="315769" y="2086355"/>
                  </a:lnTo>
                  <a:lnTo>
                    <a:pt x="354006" y="2103995"/>
                  </a:lnTo>
                  <a:lnTo>
                    <a:pt x="394112" y="2121120"/>
                  </a:lnTo>
                  <a:lnTo>
                    <a:pt x="436036" y="2137712"/>
                  </a:lnTo>
                  <a:lnTo>
                    <a:pt x="479726" y="2153754"/>
                  </a:lnTo>
                  <a:lnTo>
                    <a:pt x="525132" y="2169230"/>
                  </a:lnTo>
                  <a:lnTo>
                    <a:pt x="572203" y="2184120"/>
                  </a:lnTo>
                  <a:lnTo>
                    <a:pt x="620886" y="2198408"/>
                  </a:lnTo>
                  <a:lnTo>
                    <a:pt x="671132" y="2212076"/>
                  </a:lnTo>
                  <a:lnTo>
                    <a:pt x="722887" y="2225107"/>
                  </a:lnTo>
                  <a:lnTo>
                    <a:pt x="776102" y="2237484"/>
                  </a:lnTo>
                  <a:lnTo>
                    <a:pt x="830726" y="2249189"/>
                  </a:lnTo>
                  <a:lnTo>
                    <a:pt x="886706" y="2260204"/>
                  </a:lnTo>
                  <a:lnTo>
                    <a:pt x="943991" y="2270512"/>
                  </a:lnTo>
                  <a:lnTo>
                    <a:pt x="1002531" y="2280095"/>
                  </a:lnTo>
                  <a:lnTo>
                    <a:pt x="1062275" y="2288937"/>
                  </a:lnTo>
                  <a:lnTo>
                    <a:pt x="1123170" y="2297020"/>
                  </a:lnTo>
                  <a:lnTo>
                    <a:pt x="1185165" y="2304326"/>
                  </a:lnTo>
                  <a:lnTo>
                    <a:pt x="1248211" y="2310837"/>
                  </a:lnTo>
                  <a:lnTo>
                    <a:pt x="1312254" y="2316538"/>
                  </a:lnTo>
                  <a:lnTo>
                    <a:pt x="1377244" y="2321409"/>
                  </a:lnTo>
                  <a:lnTo>
                    <a:pt x="1443130" y="2325433"/>
                  </a:lnTo>
                  <a:lnTo>
                    <a:pt x="1509861" y="2328594"/>
                  </a:lnTo>
                  <a:lnTo>
                    <a:pt x="1577385" y="2330873"/>
                  </a:lnTo>
                  <a:lnTo>
                    <a:pt x="1645650" y="2332253"/>
                  </a:lnTo>
                  <a:lnTo>
                    <a:pt x="1714607" y="2332717"/>
                  </a:lnTo>
                  <a:lnTo>
                    <a:pt x="1783563" y="2332253"/>
                  </a:lnTo>
                  <a:lnTo>
                    <a:pt x="1851827" y="2330873"/>
                  </a:lnTo>
                  <a:lnTo>
                    <a:pt x="1919348" y="2328594"/>
                  </a:lnTo>
                  <a:lnTo>
                    <a:pt x="1986075" y="2325433"/>
                  </a:lnTo>
                  <a:lnTo>
                    <a:pt x="2051956" y="2321409"/>
                  </a:lnTo>
                  <a:lnTo>
                    <a:pt x="2116941" y="2316538"/>
                  </a:lnTo>
                  <a:lnTo>
                    <a:pt x="2180978" y="2310837"/>
                  </a:lnTo>
                  <a:lnTo>
                    <a:pt x="2244016" y="2304326"/>
                  </a:lnTo>
                  <a:lnTo>
                    <a:pt x="2306004" y="2297020"/>
                  </a:lnTo>
                  <a:lnTo>
                    <a:pt x="2366890" y="2288937"/>
                  </a:lnTo>
                  <a:lnTo>
                    <a:pt x="2426624" y="2280095"/>
                  </a:lnTo>
                  <a:lnTo>
                    <a:pt x="2485155" y="2270512"/>
                  </a:lnTo>
                  <a:lnTo>
                    <a:pt x="2542430" y="2260204"/>
                  </a:lnTo>
                  <a:lnTo>
                    <a:pt x="2598400" y="2249189"/>
                  </a:lnTo>
                  <a:lnTo>
                    <a:pt x="2653012" y="2237484"/>
                  </a:lnTo>
                  <a:lnTo>
                    <a:pt x="2706216" y="2225107"/>
                  </a:lnTo>
                  <a:lnTo>
                    <a:pt x="2757960" y="2212076"/>
                  </a:lnTo>
                  <a:lnTo>
                    <a:pt x="2808194" y="2198408"/>
                  </a:lnTo>
                  <a:lnTo>
                    <a:pt x="2856865" y="2184120"/>
                  </a:lnTo>
                  <a:lnTo>
                    <a:pt x="2903924" y="2169230"/>
                  </a:lnTo>
                  <a:lnTo>
                    <a:pt x="2949318" y="2153754"/>
                  </a:lnTo>
                  <a:lnTo>
                    <a:pt x="2992997" y="2137712"/>
                  </a:lnTo>
                  <a:lnTo>
                    <a:pt x="3034909" y="2121120"/>
                  </a:lnTo>
                  <a:lnTo>
                    <a:pt x="3075003" y="2103995"/>
                  </a:lnTo>
                  <a:lnTo>
                    <a:pt x="3113228" y="2086355"/>
                  </a:lnTo>
                  <a:lnTo>
                    <a:pt x="3149533" y="2068217"/>
                  </a:lnTo>
                  <a:lnTo>
                    <a:pt x="3183867" y="2049600"/>
                  </a:lnTo>
                  <a:lnTo>
                    <a:pt x="3246416" y="2010994"/>
                  </a:lnTo>
                  <a:lnTo>
                    <a:pt x="3300465" y="1970677"/>
                  </a:lnTo>
                  <a:lnTo>
                    <a:pt x="3345605" y="1928789"/>
                  </a:lnTo>
                  <a:lnTo>
                    <a:pt x="3381427" y="1885468"/>
                  </a:lnTo>
                  <a:lnTo>
                    <a:pt x="3407520" y="1840855"/>
                  </a:lnTo>
                  <a:lnTo>
                    <a:pt x="3423477" y="1795090"/>
                  </a:lnTo>
                  <a:lnTo>
                    <a:pt x="3428887" y="1748311"/>
                  </a:lnTo>
                  <a:lnTo>
                    <a:pt x="3426944" y="1720260"/>
                  </a:lnTo>
                  <a:lnTo>
                    <a:pt x="3411662" y="1665230"/>
                  </a:lnTo>
                  <a:lnTo>
                    <a:pt x="3381772" y="1611821"/>
                  </a:lnTo>
                  <a:lnTo>
                    <a:pt x="3337976" y="1560266"/>
                  </a:lnTo>
                  <a:lnTo>
                    <a:pt x="3280976" y="1510801"/>
                  </a:lnTo>
                  <a:lnTo>
                    <a:pt x="3247745" y="1486925"/>
                  </a:lnTo>
                  <a:lnTo>
                    <a:pt x="3211476" y="1463659"/>
                  </a:lnTo>
                  <a:lnTo>
                    <a:pt x="3172257" y="1441032"/>
                  </a:lnTo>
                  <a:lnTo>
                    <a:pt x="3130176" y="1419073"/>
                  </a:lnTo>
                  <a:lnTo>
                    <a:pt x="3085322" y="1397812"/>
                  </a:lnTo>
                  <a:lnTo>
                    <a:pt x="3037781" y="1377278"/>
                  </a:lnTo>
                  <a:lnTo>
                    <a:pt x="2987642" y="1357500"/>
                  </a:lnTo>
                  <a:lnTo>
                    <a:pt x="2934992" y="1338507"/>
                  </a:lnTo>
                  <a:lnTo>
                    <a:pt x="2879919" y="1320329"/>
                  </a:lnTo>
                  <a:lnTo>
                    <a:pt x="2822512" y="1302995"/>
                  </a:lnTo>
                  <a:lnTo>
                    <a:pt x="2762857" y="1286533"/>
                  </a:lnTo>
                  <a:lnTo>
                    <a:pt x="2701043" y="1270974"/>
                  </a:lnTo>
                  <a:lnTo>
                    <a:pt x="2637157" y="1256346"/>
                  </a:lnTo>
                  <a:lnTo>
                    <a:pt x="2571288" y="1242679"/>
                  </a:lnTo>
                  <a:lnTo>
                    <a:pt x="2503522" y="1230002"/>
                  </a:lnTo>
                  <a:lnTo>
                    <a:pt x="2533063" y="1207097"/>
                  </a:lnTo>
                  <a:lnTo>
                    <a:pt x="2360856" y="1207097"/>
                  </a:lnTo>
                  <a:lnTo>
                    <a:pt x="2314475" y="1200915"/>
                  </a:lnTo>
                  <a:lnTo>
                    <a:pt x="2267467" y="1195178"/>
                  </a:lnTo>
                  <a:lnTo>
                    <a:pt x="2219852" y="1189894"/>
                  </a:lnTo>
                  <a:lnTo>
                    <a:pt x="2171650" y="1185073"/>
                  </a:lnTo>
                  <a:lnTo>
                    <a:pt x="2122879" y="1180722"/>
                  </a:lnTo>
                  <a:lnTo>
                    <a:pt x="2073559" y="1176851"/>
                  </a:lnTo>
                  <a:lnTo>
                    <a:pt x="2023711" y="1173468"/>
                  </a:lnTo>
                  <a:lnTo>
                    <a:pt x="1973353" y="1170582"/>
                  </a:lnTo>
                  <a:lnTo>
                    <a:pt x="1922506" y="1168201"/>
                  </a:lnTo>
                  <a:lnTo>
                    <a:pt x="1871188" y="1166334"/>
                  </a:lnTo>
                  <a:lnTo>
                    <a:pt x="1819419" y="1164990"/>
                  </a:lnTo>
                  <a:lnTo>
                    <a:pt x="1767219" y="1164177"/>
                  </a:lnTo>
                  <a:lnTo>
                    <a:pt x="1714607" y="1163904"/>
                  </a:lnTo>
                  <a:close/>
                </a:path>
                <a:path w="4090035" h="2332990">
                  <a:moveTo>
                    <a:pt x="4089861" y="0"/>
                  </a:moveTo>
                  <a:lnTo>
                    <a:pt x="2360856" y="1207097"/>
                  </a:lnTo>
                  <a:lnTo>
                    <a:pt x="2533063" y="1207097"/>
                  </a:lnTo>
                  <a:lnTo>
                    <a:pt x="4089861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540753" y="7955258"/>
            <a:ext cx="1795145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55880">
              <a:lnSpc>
                <a:spcPts val="3050"/>
              </a:lnSpc>
              <a:spcBef>
                <a:spcPts val="295"/>
              </a:spcBef>
            </a:pP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Thymeleaf </a:t>
            </a:r>
            <a:r>
              <a:rPr sz="2600" b="1" spc="-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204488" y="8262323"/>
            <a:ext cx="10431145" cy="1214120"/>
            <a:chOff x="6204488" y="8262323"/>
            <a:chExt cx="10431145" cy="1214120"/>
          </a:xfrm>
        </p:grpSpPr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9127" y="9269009"/>
              <a:ext cx="5456326" cy="20701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4488" y="8262323"/>
              <a:ext cx="10430843" cy="110206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694099" y="8437853"/>
            <a:ext cx="94513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45" dirty="0">
                <a:latin typeface="Palatino Linotype"/>
                <a:cs typeface="Palatino Linotype"/>
              </a:rPr>
              <a:t>Time</a:t>
            </a:r>
            <a:r>
              <a:rPr sz="3450" spc="5" dirty="0">
                <a:latin typeface="Palatino Linotype"/>
                <a:cs typeface="Palatino Linotype"/>
              </a:rPr>
              <a:t> on</a:t>
            </a:r>
            <a:r>
              <a:rPr sz="3450" spc="10" dirty="0">
                <a:latin typeface="Palatino Linotype"/>
                <a:cs typeface="Palatino Linotype"/>
              </a:rPr>
              <a:t> </a:t>
            </a:r>
            <a:r>
              <a:rPr sz="3450" dirty="0">
                <a:latin typeface="Palatino Linotype"/>
                <a:cs typeface="Palatino Linotype"/>
              </a:rPr>
              <a:t>the</a:t>
            </a:r>
            <a:r>
              <a:rPr sz="3450" spc="10" dirty="0">
                <a:latin typeface="Palatino Linotype"/>
                <a:cs typeface="Palatino Linotype"/>
              </a:rPr>
              <a:t> </a:t>
            </a:r>
            <a:r>
              <a:rPr sz="3450" dirty="0">
                <a:latin typeface="Palatino Linotype"/>
                <a:cs typeface="Palatino Linotype"/>
              </a:rPr>
              <a:t>server</a:t>
            </a:r>
            <a:r>
              <a:rPr sz="3450" spc="5" dirty="0">
                <a:latin typeface="Palatino Linotype"/>
                <a:cs typeface="Palatino Linotype"/>
              </a:rPr>
              <a:t> </a:t>
            </a:r>
            <a:r>
              <a:rPr sz="3450" dirty="0">
                <a:latin typeface="Palatino Linotype"/>
                <a:cs typeface="Palatino Linotype"/>
              </a:rPr>
              <a:t>is</a:t>
            </a:r>
            <a:r>
              <a:rPr sz="3450" spc="10" dirty="0">
                <a:latin typeface="Palatino Linotype"/>
                <a:cs typeface="Palatino Linotype"/>
              </a:rPr>
              <a:t> </a:t>
            </a:r>
            <a:r>
              <a:rPr sz="3450" spc="-5" dirty="0">
                <a:latin typeface="Palatino Linotype"/>
                <a:cs typeface="Palatino Linotype"/>
              </a:rPr>
              <a:t>20xx-03-30T11:27:52.297247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546958"/>
            <a:ext cx="182479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80" dirty="0">
                <a:latin typeface="Cambria"/>
                <a:cs typeface="Cambria"/>
              </a:rPr>
              <a:t>Step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-160" dirty="0">
                <a:latin typeface="Cambria"/>
                <a:cs typeface="Cambria"/>
              </a:rPr>
              <a:t>1: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25" dirty="0">
                <a:latin typeface="Cambria"/>
                <a:cs typeface="Cambria"/>
              </a:rPr>
              <a:t>Create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35" dirty="0">
                <a:latin typeface="Cambria"/>
                <a:cs typeface="Cambria"/>
              </a:rPr>
              <a:t>Customer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55" dirty="0">
                <a:latin typeface="Cambria"/>
                <a:cs typeface="Cambria"/>
              </a:rPr>
              <a:t>class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50" dirty="0">
                <a:latin typeface="Cambria"/>
                <a:cs typeface="Cambria"/>
              </a:rPr>
              <a:t>and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10" dirty="0">
                <a:latin typeface="Cambria"/>
                <a:cs typeface="Cambria"/>
              </a:rPr>
              <a:t>add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40" dirty="0">
                <a:latin typeface="Cambria"/>
                <a:cs typeface="Cambria"/>
              </a:rPr>
              <a:t>validation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75" dirty="0">
                <a:latin typeface="Cambria"/>
                <a:cs typeface="Cambria"/>
              </a:rPr>
              <a:t>rules</a:t>
            </a:r>
            <a:endParaRPr sz="59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60613" y="2613910"/>
            <a:ext cx="12364085" cy="5584190"/>
            <a:chOff x="1860613" y="2613910"/>
            <a:chExt cx="12364085" cy="5584190"/>
          </a:xfrm>
        </p:grpSpPr>
        <p:sp>
          <p:nvSpPr>
            <p:cNvPr id="6" name="object 6"/>
            <p:cNvSpPr/>
            <p:nvPr/>
          </p:nvSpPr>
          <p:spPr>
            <a:xfrm>
              <a:off x="2038618" y="2729089"/>
              <a:ext cx="12007850" cy="5123180"/>
            </a:xfrm>
            <a:custGeom>
              <a:avLst/>
              <a:gdLst/>
              <a:ahLst/>
              <a:cxnLst/>
              <a:rect l="l" t="t" r="r" b="b"/>
              <a:pathLst>
                <a:path w="12007850" h="5123180">
                  <a:moveTo>
                    <a:pt x="12007592" y="0"/>
                  </a:moveTo>
                  <a:lnTo>
                    <a:pt x="0" y="0"/>
                  </a:lnTo>
                  <a:lnTo>
                    <a:pt x="0" y="5122880"/>
                  </a:lnTo>
                  <a:lnTo>
                    <a:pt x="12007592" y="5122880"/>
                  </a:lnTo>
                  <a:lnTo>
                    <a:pt x="12007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0613" y="2613910"/>
              <a:ext cx="12363602" cy="55835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95288" y="2776440"/>
            <a:ext cx="1081405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import  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6840" y="2776440"/>
            <a:ext cx="6887209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spc="5" dirty="0">
                <a:latin typeface="Courier New"/>
                <a:cs typeface="Courier New"/>
              </a:rPr>
              <a:t>jakarta.validation.constraints</a:t>
            </a:r>
            <a:r>
              <a:rPr sz="2300" dirty="0"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808002"/>
                </a:solidFill>
                <a:latin typeface="Courier New"/>
                <a:cs typeface="Courier New"/>
              </a:rPr>
              <a:t>NotNull</a:t>
            </a:r>
            <a:r>
              <a:rPr sz="2300" spc="5" dirty="0">
                <a:latin typeface="Courier New"/>
                <a:cs typeface="Courier New"/>
              </a:rPr>
              <a:t>;  jakarta.validation.constraints.</a:t>
            </a:r>
            <a:r>
              <a:rPr sz="2300" spc="5" dirty="0">
                <a:solidFill>
                  <a:srgbClr val="808002"/>
                </a:solidFill>
                <a:latin typeface="Courier New"/>
                <a:cs typeface="Courier New"/>
              </a:rPr>
              <a:t>Size</a:t>
            </a:r>
            <a:r>
              <a:rPr sz="2300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5288" y="3844470"/>
            <a:ext cx="7239000" cy="3225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public</a:t>
            </a:r>
            <a:r>
              <a:rPr sz="2300" b="1" spc="-25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class</a:t>
            </a:r>
            <a:r>
              <a:rPr sz="2300" b="1" spc="-2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Customer</a:t>
            </a:r>
            <a:r>
              <a:rPr sz="2300" spc="-15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private</a:t>
            </a:r>
            <a:r>
              <a:rPr sz="2300" b="1" spc="-3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String</a:t>
            </a:r>
            <a:r>
              <a:rPr sz="2300" spc="-3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66187A"/>
                </a:solidFill>
                <a:latin typeface="Courier New"/>
                <a:cs typeface="Courier New"/>
              </a:rPr>
              <a:t>firstName</a:t>
            </a:r>
            <a:r>
              <a:rPr sz="2300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Courier New"/>
              <a:cs typeface="Courier New"/>
            </a:endParaRPr>
          </a:p>
          <a:p>
            <a:pPr marL="716280" marR="5080">
              <a:lnSpc>
                <a:spcPct val="101600"/>
              </a:lnSpc>
              <a:spcBef>
                <a:spcPts val="5"/>
              </a:spcBef>
            </a:pPr>
            <a:r>
              <a:rPr sz="2300" dirty="0">
                <a:solidFill>
                  <a:srgbClr val="808002"/>
                </a:solidFill>
                <a:latin typeface="Courier New"/>
                <a:cs typeface="Courier New"/>
              </a:rPr>
              <a:t>@NotNull</a:t>
            </a:r>
            <a:r>
              <a:rPr sz="2300" dirty="0">
                <a:latin typeface="Courier New"/>
                <a:cs typeface="Courier New"/>
              </a:rPr>
              <a:t>(message </a:t>
            </a:r>
            <a:r>
              <a:rPr sz="2300" spc="5" dirty="0">
                <a:latin typeface="Courier New"/>
                <a:cs typeface="Courier New"/>
              </a:rPr>
              <a:t>= 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"is </a:t>
            </a:r>
            <a:r>
              <a:rPr sz="2300" b="1" spc="5" dirty="0">
                <a:solidFill>
                  <a:srgbClr val="018001"/>
                </a:solidFill>
                <a:latin typeface="Courier New"/>
                <a:cs typeface="Courier New"/>
              </a:rPr>
              <a:t>required"</a:t>
            </a:r>
            <a:r>
              <a:rPr sz="2300" spc="5" dirty="0">
                <a:latin typeface="Courier New"/>
                <a:cs typeface="Courier New"/>
              </a:rPr>
              <a:t>) </a:t>
            </a:r>
            <a:r>
              <a:rPr sz="2300" spc="10" dirty="0"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808002"/>
                </a:solidFill>
                <a:latin typeface="Courier New"/>
                <a:cs typeface="Courier New"/>
              </a:rPr>
              <a:t>@Size</a:t>
            </a:r>
            <a:r>
              <a:rPr sz="2300" dirty="0">
                <a:latin typeface="Courier New"/>
                <a:cs typeface="Courier New"/>
              </a:rPr>
              <a:t>(min=</a:t>
            </a:r>
            <a:r>
              <a:rPr sz="2300" dirty="0">
                <a:solidFill>
                  <a:srgbClr val="0432FF"/>
                </a:solidFill>
                <a:latin typeface="Courier New"/>
                <a:cs typeface="Courier New"/>
              </a:rPr>
              <a:t>1</a:t>
            </a:r>
            <a:r>
              <a:rPr sz="2300" dirty="0">
                <a:latin typeface="Courier New"/>
                <a:cs typeface="Courier New"/>
              </a:rPr>
              <a:t>, message </a:t>
            </a:r>
            <a:r>
              <a:rPr sz="2300" spc="5" dirty="0">
                <a:latin typeface="Courier New"/>
                <a:cs typeface="Courier New"/>
              </a:rPr>
              <a:t>= 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"is </a:t>
            </a:r>
            <a:r>
              <a:rPr sz="2300" b="1" spc="5" dirty="0">
                <a:solidFill>
                  <a:srgbClr val="018001"/>
                </a:solidFill>
                <a:latin typeface="Courier New"/>
                <a:cs typeface="Courier New"/>
              </a:rPr>
              <a:t>required"</a:t>
            </a:r>
            <a:r>
              <a:rPr sz="2300" spc="5" dirty="0">
                <a:latin typeface="Courier New"/>
                <a:cs typeface="Courier New"/>
              </a:rPr>
              <a:t>) </a:t>
            </a:r>
            <a:r>
              <a:rPr sz="2300" spc="-137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private</a:t>
            </a:r>
            <a:r>
              <a:rPr sz="2300" b="1" spc="-5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String </a:t>
            </a:r>
            <a:r>
              <a:rPr sz="2300" b="1" dirty="0">
                <a:solidFill>
                  <a:srgbClr val="66187A"/>
                </a:solidFill>
                <a:latin typeface="Courier New"/>
                <a:cs typeface="Courier New"/>
              </a:rPr>
              <a:t>lastName</a:t>
            </a:r>
            <a:r>
              <a:rPr sz="2300" b="1" spc="-10" dirty="0">
                <a:solidFill>
                  <a:srgbClr val="66187A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66187A"/>
                </a:solidFill>
                <a:latin typeface="Courier New"/>
                <a:cs typeface="Courier New"/>
              </a:rPr>
              <a:t>=</a:t>
            </a:r>
            <a:r>
              <a:rPr sz="2300" b="1" spc="-5" dirty="0">
                <a:solidFill>
                  <a:srgbClr val="66187A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66187A"/>
                </a:solidFill>
                <a:latin typeface="Courier New"/>
                <a:cs typeface="Courier New"/>
              </a:rPr>
              <a:t>“”</a:t>
            </a:r>
            <a:r>
              <a:rPr sz="2300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300" b="1" i="1" dirty="0">
                <a:latin typeface="Courier New"/>
                <a:cs typeface="Courier New"/>
              </a:rPr>
              <a:t>//</a:t>
            </a:r>
            <a:r>
              <a:rPr sz="2300" b="1" i="1" spc="-25" dirty="0">
                <a:latin typeface="Courier New"/>
                <a:cs typeface="Courier New"/>
              </a:rPr>
              <a:t> </a:t>
            </a:r>
            <a:r>
              <a:rPr sz="2300" b="1" i="1" dirty="0">
                <a:latin typeface="Courier New"/>
                <a:cs typeface="Courier New"/>
              </a:rPr>
              <a:t>getter/setter</a:t>
            </a:r>
            <a:r>
              <a:rPr sz="2300" b="1" i="1" spc="-25" dirty="0">
                <a:latin typeface="Courier New"/>
                <a:cs typeface="Courier New"/>
              </a:rPr>
              <a:t> </a:t>
            </a:r>
            <a:r>
              <a:rPr sz="2300" b="1" i="1" dirty="0">
                <a:latin typeface="Courier New"/>
                <a:cs typeface="Courier New"/>
              </a:rPr>
              <a:t>methods</a:t>
            </a:r>
            <a:r>
              <a:rPr sz="2300" b="1" i="1" spc="-15" dirty="0">
                <a:latin typeface="Courier New"/>
                <a:cs typeface="Courier New"/>
              </a:rPr>
              <a:t> </a:t>
            </a:r>
            <a:r>
              <a:rPr sz="2300" b="1" i="1" spc="5" dirty="0"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95288" y="7404572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35376" y="2328579"/>
            <a:ext cx="17538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Arial"/>
                <a:cs typeface="Arial"/>
              </a:rPr>
              <a:t>File:</a:t>
            </a:r>
            <a:r>
              <a:rPr sz="1450" b="1" spc="-55" dirty="0">
                <a:latin typeface="Arial"/>
                <a:cs typeface="Arial"/>
              </a:rPr>
              <a:t> </a:t>
            </a:r>
            <a:r>
              <a:rPr sz="1450" b="1" spc="10" dirty="0">
                <a:latin typeface="Arial"/>
                <a:cs typeface="Arial"/>
              </a:rPr>
              <a:t>Customer.java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52365" y="4731604"/>
            <a:ext cx="6361430" cy="2099945"/>
            <a:chOff x="9652365" y="4731604"/>
            <a:chExt cx="6361430" cy="20999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2365" y="4731604"/>
              <a:ext cx="6361062" cy="20994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071180" y="5380045"/>
              <a:ext cx="5523865" cy="788670"/>
            </a:xfrm>
            <a:custGeom>
              <a:avLst/>
              <a:gdLst/>
              <a:ahLst/>
              <a:cxnLst/>
              <a:rect l="l" t="t" r="r" b="b"/>
              <a:pathLst>
                <a:path w="5523865" h="788670">
                  <a:moveTo>
                    <a:pt x="5471037" y="0"/>
                  </a:moveTo>
                  <a:lnTo>
                    <a:pt x="1390669" y="0"/>
                  </a:lnTo>
                  <a:lnTo>
                    <a:pt x="1370288" y="4114"/>
                  </a:lnTo>
                  <a:lnTo>
                    <a:pt x="1353647" y="15334"/>
                  </a:lnTo>
                  <a:lnTo>
                    <a:pt x="1342428" y="31975"/>
                  </a:lnTo>
                  <a:lnTo>
                    <a:pt x="1338315" y="52354"/>
                  </a:lnTo>
                  <a:lnTo>
                    <a:pt x="1338315" y="261772"/>
                  </a:lnTo>
                  <a:lnTo>
                    <a:pt x="0" y="366480"/>
                  </a:lnTo>
                  <a:lnTo>
                    <a:pt x="1338315" y="471189"/>
                  </a:lnTo>
                  <a:lnTo>
                    <a:pt x="1338315" y="736234"/>
                  </a:lnTo>
                  <a:lnTo>
                    <a:pt x="1342428" y="756613"/>
                  </a:lnTo>
                  <a:lnTo>
                    <a:pt x="1353647" y="773254"/>
                  </a:lnTo>
                  <a:lnTo>
                    <a:pt x="1370288" y="784474"/>
                  </a:lnTo>
                  <a:lnTo>
                    <a:pt x="1390669" y="788588"/>
                  </a:lnTo>
                  <a:lnTo>
                    <a:pt x="5471037" y="788588"/>
                  </a:lnTo>
                  <a:lnTo>
                    <a:pt x="5491418" y="784474"/>
                  </a:lnTo>
                  <a:lnTo>
                    <a:pt x="5508060" y="773254"/>
                  </a:lnTo>
                  <a:lnTo>
                    <a:pt x="5519278" y="756613"/>
                  </a:lnTo>
                  <a:lnTo>
                    <a:pt x="5523392" y="736234"/>
                  </a:lnTo>
                  <a:lnTo>
                    <a:pt x="5523392" y="52354"/>
                  </a:lnTo>
                  <a:lnTo>
                    <a:pt x="5519278" y="31975"/>
                  </a:lnTo>
                  <a:lnTo>
                    <a:pt x="5508060" y="15334"/>
                  </a:lnTo>
                  <a:lnTo>
                    <a:pt x="5491418" y="4114"/>
                  </a:lnTo>
                  <a:lnTo>
                    <a:pt x="5471037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864111" y="5464934"/>
            <a:ext cx="327596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Validation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endParaRPr sz="345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81927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2: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40" dirty="0">
                <a:latin typeface="Cambria"/>
                <a:cs typeface="Cambria"/>
              </a:rPr>
              <a:t>Add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Controller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145" dirty="0">
                <a:latin typeface="Cambria"/>
                <a:cs typeface="Cambria"/>
              </a:rPr>
              <a:t>code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show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615" dirty="0">
                <a:latin typeface="Cambria"/>
                <a:cs typeface="Cambria"/>
              </a:rPr>
              <a:t>HTML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130" dirty="0">
                <a:latin typeface="Cambria"/>
                <a:cs typeface="Cambria"/>
              </a:rPr>
              <a:t>form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99248" y="2536634"/>
            <a:ext cx="17507585" cy="7005320"/>
            <a:chOff x="1299248" y="2536634"/>
            <a:chExt cx="17507585" cy="7005320"/>
          </a:xfrm>
        </p:grpSpPr>
        <p:sp>
          <p:nvSpPr>
            <p:cNvPr id="6" name="object 6"/>
            <p:cNvSpPr/>
            <p:nvPr/>
          </p:nvSpPr>
          <p:spPr>
            <a:xfrm>
              <a:off x="1477253" y="2651814"/>
              <a:ext cx="17150080" cy="6547484"/>
            </a:xfrm>
            <a:custGeom>
              <a:avLst/>
              <a:gdLst/>
              <a:ahLst/>
              <a:cxnLst/>
              <a:rect l="l" t="t" r="r" b="b"/>
              <a:pathLst>
                <a:path w="17150080" h="6547484">
                  <a:moveTo>
                    <a:pt x="17149634" y="0"/>
                  </a:moveTo>
                  <a:lnTo>
                    <a:pt x="0" y="0"/>
                  </a:lnTo>
                  <a:lnTo>
                    <a:pt x="0" y="6546921"/>
                  </a:lnTo>
                  <a:lnTo>
                    <a:pt x="17149634" y="6546921"/>
                  </a:lnTo>
                  <a:lnTo>
                    <a:pt x="17149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248" y="2536634"/>
              <a:ext cx="198946" cy="70050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07601" y="2536634"/>
              <a:ext cx="198946" cy="70050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8195" y="2536634"/>
              <a:ext cx="17109426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8195" y="9143763"/>
              <a:ext cx="17109426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33923" y="2699154"/>
            <a:ext cx="1081405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65"/>
              </a:spcBef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import  import  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3923" y="4123195"/>
            <a:ext cx="5831840" cy="1801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808002"/>
                </a:solidFill>
                <a:latin typeface="Courier New"/>
                <a:cs typeface="Courier New"/>
              </a:rPr>
              <a:t>@Controller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public</a:t>
            </a:r>
            <a:r>
              <a:rPr sz="2300" b="1" spc="-3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class</a:t>
            </a:r>
            <a:r>
              <a:rPr sz="2300" b="1" spc="-2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CustomerController</a:t>
            </a:r>
            <a:r>
              <a:rPr sz="2300" spc="-20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</a:pPr>
            <a:r>
              <a:rPr sz="2300" dirty="0">
                <a:solidFill>
                  <a:srgbClr val="808002"/>
                </a:solidFill>
                <a:latin typeface="Courier New"/>
                <a:cs typeface="Courier New"/>
              </a:rPr>
              <a:t>@GetMapping</a:t>
            </a:r>
            <a:r>
              <a:rPr sz="2300" dirty="0"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"/"</a:t>
            </a:r>
            <a:r>
              <a:rPr sz="2300" dirty="0"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public</a:t>
            </a:r>
            <a:r>
              <a:rPr sz="2300" b="1" spc="-3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String</a:t>
            </a:r>
            <a:r>
              <a:rPr sz="2300" spc="-3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showForm(Model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39317" y="5547235"/>
            <a:ext cx="196151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ourier New"/>
                <a:cs typeface="Courier New"/>
              </a:rPr>
              <a:t>theModel)</a:t>
            </a:r>
            <a:r>
              <a:rPr sz="2300" spc="-80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1415" y="6259255"/>
            <a:ext cx="8822690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ourier New"/>
                <a:cs typeface="Courier New"/>
              </a:rPr>
              <a:t>theModel.addAttribute(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"customer"</a:t>
            </a:r>
            <a:r>
              <a:rPr sz="2300" dirty="0">
                <a:latin typeface="Courier New"/>
                <a:cs typeface="Courier New"/>
              </a:rPr>
              <a:t>,</a:t>
            </a:r>
            <a:r>
              <a:rPr sz="2300" spc="35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new</a:t>
            </a:r>
            <a:r>
              <a:rPr sz="2300" b="1" spc="35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Customer());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return</a:t>
            </a:r>
            <a:r>
              <a:rPr sz="2300" b="1" spc="-55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18001"/>
                </a:solidFill>
                <a:latin typeface="Courier New"/>
                <a:cs typeface="Courier New"/>
              </a:rPr>
              <a:t>"customer-form"</a:t>
            </a:r>
            <a:r>
              <a:rPr sz="2300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7681" y="7327286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3923" y="8039306"/>
            <a:ext cx="72961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spc="5" dirty="0"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8409" y="2267785"/>
            <a:ext cx="26543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Arial"/>
                <a:cs typeface="Arial"/>
              </a:rPr>
              <a:t>File:</a:t>
            </a:r>
            <a:r>
              <a:rPr sz="1450" b="1" spc="-20" dirty="0">
                <a:latin typeface="Arial"/>
                <a:cs typeface="Arial"/>
              </a:rPr>
              <a:t> </a:t>
            </a:r>
            <a:r>
              <a:rPr sz="1450" b="1" spc="10" dirty="0">
                <a:latin typeface="Arial"/>
                <a:cs typeface="Arial"/>
              </a:rPr>
              <a:t>CustomerController.java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15210" y="5939787"/>
            <a:ext cx="2734945" cy="3048000"/>
            <a:chOff x="7015210" y="5939787"/>
            <a:chExt cx="2734945" cy="304800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5210" y="5939787"/>
              <a:ext cx="2734869" cy="30475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34045" y="6766003"/>
              <a:ext cx="1897380" cy="1381760"/>
            </a:xfrm>
            <a:custGeom>
              <a:avLst/>
              <a:gdLst/>
              <a:ahLst/>
              <a:cxnLst/>
              <a:rect l="l" t="t" r="r" b="b"/>
              <a:pathLst>
                <a:path w="1897379" h="1381759">
                  <a:moveTo>
                    <a:pt x="586704" y="0"/>
                  </a:moveTo>
                  <a:lnTo>
                    <a:pt x="481995" y="592589"/>
                  </a:lnTo>
                  <a:lnTo>
                    <a:pt x="52354" y="592589"/>
                  </a:lnTo>
                  <a:lnTo>
                    <a:pt x="31977" y="596704"/>
                  </a:lnTo>
                  <a:lnTo>
                    <a:pt x="15335" y="607925"/>
                  </a:lnTo>
                  <a:lnTo>
                    <a:pt x="4114" y="624566"/>
                  </a:lnTo>
                  <a:lnTo>
                    <a:pt x="0" y="644943"/>
                  </a:lnTo>
                  <a:lnTo>
                    <a:pt x="0" y="1328828"/>
                  </a:lnTo>
                  <a:lnTo>
                    <a:pt x="4114" y="1349205"/>
                  </a:lnTo>
                  <a:lnTo>
                    <a:pt x="15335" y="1365847"/>
                  </a:lnTo>
                  <a:lnTo>
                    <a:pt x="31977" y="1377068"/>
                  </a:lnTo>
                  <a:lnTo>
                    <a:pt x="52354" y="1381183"/>
                  </a:lnTo>
                  <a:lnTo>
                    <a:pt x="1844844" y="1381183"/>
                  </a:lnTo>
                  <a:lnTo>
                    <a:pt x="1865221" y="1377068"/>
                  </a:lnTo>
                  <a:lnTo>
                    <a:pt x="1881862" y="1365847"/>
                  </a:lnTo>
                  <a:lnTo>
                    <a:pt x="1893083" y="1349205"/>
                  </a:lnTo>
                  <a:lnTo>
                    <a:pt x="1897198" y="1328828"/>
                  </a:lnTo>
                  <a:lnTo>
                    <a:pt x="1897198" y="644943"/>
                  </a:lnTo>
                  <a:lnTo>
                    <a:pt x="1893083" y="624566"/>
                  </a:lnTo>
                  <a:lnTo>
                    <a:pt x="1881862" y="607925"/>
                  </a:lnTo>
                  <a:lnTo>
                    <a:pt x="1865221" y="596704"/>
                  </a:lnTo>
                  <a:lnTo>
                    <a:pt x="1844844" y="592589"/>
                  </a:lnTo>
                  <a:lnTo>
                    <a:pt x="691078" y="592589"/>
                  </a:lnTo>
                  <a:lnTo>
                    <a:pt x="586704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795533" y="7443471"/>
            <a:ext cx="11747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073787" y="5951044"/>
            <a:ext cx="3009900" cy="3025140"/>
            <a:chOff x="10073787" y="5951044"/>
            <a:chExt cx="3009900" cy="302514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3787" y="5951044"/>
              <a:ext cx="3009395" cy="3025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492664" y="6773040"/>
              <a:ext cx="2172335" cy="1367155"/>
            </a:xfrm>
            <a:custGeom>
              <a:avLst/>
              <a:gdLst/>
              <a:ahLst/>
              <a:cxnLst/>
              <a:rect l="l" t="t" r="r" b="b"/>
              <a:pathLst>
                <a:path w="2172334" h="1367154">
                  <a:moveTo>
                    <a:pt x="0" y="0"/>
                  </a:moveTo>
                  <a:lnTo>
                    <a:pt x="274536" y="827854"/>
                  </a:lnTo>
                  <a:lnTo>
                    <a:pt x="274536" y="1314755"/>
                  </a:lnTo>
                  <a:lnTo>
                    <a:pt x="278649" y="1335132"/>
                  </a:lnTo>
                  <a:lnTo>
                    <a:pt x="289868" y="1351774"/>
                  </a:lnTo>
                  <a:lnTo>
                    <a:pt x="306509" y="1362995"/>
                  </a:lnTo>
                  <a:lnTo>
                    <a:pt x="326890" y="1367110"/>
                  </a:lnTo>
                  <a:lnTo>
                    <a:pt x="2119370" y="1367110"/>
                  </a:lnTo>
                  <a:lnTo>
                    <a:pt x="2139751" y="1362995"/>
                  </a:lnTo>
                  <a:lnTo>
                    <a:pt x="2156392" y="1351774"/>
                  </a:lnTo>
                  <a:lnTo>
                    <a:pt x="2167611" y="1335132"/>
                  </a:lnTo>
                  <a:lnTo>
                    <a:pt x="2171724" y="1314755"/>
                  </a:lnTo>
                  <a:lnTo>
                    <a:pt x="2171724" y="630870"/>
                  </a:lnTo>
                  <a:lnTo>
                    <a:pt x="2167611" y="610492"/>
                  </a:lnTo>
                  <a:lnTo>
                    <a:pt x="2156392" y="593850"/>
                  </a:lnTo>
                  <a:lnTo>
                    <a:pt x="2139751" y="582630"/>
                  </a:lnTo>
                  <a:lnTo>
                    <a:pt x="2119370" y="578516"/>
                  </a:lnTo>
                  <a:lnTo>
                    <a:pt x="427013" y="578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140782" y="7436444"/>
            <a:ext cx="11506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855446" y="2716179"/>
            <a:ext cx="7186295" cy="3413760"/>
            <a:chOff x="7855446" y="2716179"/>
            <a:chExt cx="7186295" cy="3413760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5446" y="2716179"/>
              <a:ext cx="7185969" cy="34135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274282" y="3611021"/>
              <a:ext cx="6348730" cy="1610360"/>
            </a:xfrm>
            <a:custGeom>
              <a:avLst/>
              <a:gdLst/>
              <a:ahLst/>
              <a:cxnLst/>
              <a:rect l="l" t="t" r="r" b="b"/>
              <a:pathLst>
                <a:path w="6348730" h="1610360">
                  <a:moveTo>
                    <a:pt x="6262866" y="0"/>
                  </a:moveTo>
                  <a:lnTo>
                    <a:pt x="1028764" y="0"/>
                  </a:lnTo>
                  <a:lnTo>
                    <a:pt x="995555" y="6720"/>
                  </a:lnTo>
                  <a:lnTo>
                    <a:pt x="968406" y="25038"/>
                  </a:lnTo>
                  <a:lnTo>
                    <a:pt x="950086" y="52187"/>
                  </a:lnTo>
                  <a:lnTo>
                    <a:pt x="943363" y="85400"/>
                  </a:lnTo>
                  <a:lnTo>
                    <a:pt x="943363" y="1107945"/>
                  </a:lnTo>
                  <a:lnTo>
                    <a:pt x="0" y="1609898"/>
                  </a:lnTo>
                  <a:lnTo>
                    <a:pt x="1682545" y="1354670"/>
                  </a:lnTo>
                  <a:lnTo>
                    <a:pt x="6262866" y="1354670"/>
                  </a:lnTo>
                  <a:lnTo>
                    <a:pt x="6296095" y="1347948"/>
                  </a:lnTo>
                  <a:lnTo>
                    <a:pt x="6323257" y="1329627"/>
                  </a:lnTo>
                  <a:lnTo>
                    <a:pt x="6341585" y="1302474"/>
                  </a:lnTo>
                  <a:lnTo>
                    <a:pt x="6348309" y="1269259"/>
                  </a:lnTo>
                  <a:lnTo>
                    <a:pt x="6348309" y="85400"/>
                  </a:lnTo>
                  <a:lnTo>
                    <a:pt x="6341585" y="52187"/>
                  </a:lnTo>
                  <a:lnTo>
                    <a:pt x="6323257" y="25038"/>
                  </a:lnTo>
                  <a:lnTo>
                    <a:pt x="6296095" y="6720"/>
                  </a:lnTo>
                  <a:lnTo>
                    <a:pt x="6262866" y="0"/>
                  </a:lnTo>
                  <a:close/>
                </a:path>
              </a:pathLst>
            </a:custGeom>
            <a:solidFill>
              <a:srgbClr val="FF2D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765475" y="2699154"/>
            <a:ext cx="10654665" cy="143891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1661795">
              <a:lnSpc>
                <a:spcPct val="101600"/>
              </a:lnSpc>
              <a:spcBef>
                <a:spcPts val="65"/>
              </a:spcBef>
            </a:pPr>
            <a:r>
              <a:rPr sz="2300" spc="5" dirty="0">
                <a:latin typeface="Courier New"/>
                <a:cs typeface="Courier New"/>
              </a:rPr>
              <a:t>org.springframework.stereotype.</a:t>
            </a:r>
            <a:r>
              <a:rPr sz="2300" spc="5" dirty="0">
                <a:solidFill>
                  <a:srgbClr val="808002"/>
                </a:solidFill>
                <a:latin typeface="Courier New"/>
                <a:cs typeface="Courier New"/>
              </a:rPr>
              <a:t>Controller</a:t>
            </a:r>
            <a:r>
              <a:rPr sz="2300" spc="5" dirty="0">
                <a:latin typeface="Courier New"/>
                <a:cs typeface="Courier New"/>
              </a:rPr>
              <a:t>; </a:t>
            </a:r>
            <a:r>
              <a:rPr sz="2300" spc="1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org.springframework.web.bind.annotation.</a:t>
            </a:r>
            <a:r>
              <a:rPr sz="2300" dirty="0">
                <a:solidFill>
                  <a:srgbClr val="808002"/>
                </a:solidFill>
                <a:latin typeface="Courier New"/>
                <a:cs typeface="Courier New"/>
              </a:rPr>
              <a:t>GetMapping</a:t>
            </a:r>
            <a:r>
              <a:rPr sz="2300" dirty="0">
                <a:latin typeface="Courier New"/>
                <a:cs typeface="Courier New"/>
              </a:rPr>
              <a:t>; </a:t>
            </a:r>
            <a:r>
              <a:rPr sz="2300" spc="-1370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org.springframework.ui.Model;</a:t>
            </a:r>
            <a:endParaRPr sz="23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40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sz="19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19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share</a:t>
            </a:r>
            <a:endParaRPr sz="195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73624" y="4104190"/>
            <a:ext cx="3893185" cy="6203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77495" marR="5080" indent="-265430">
              <a:lnSpc>
                <a:spcPts val="2310"/>
              </a:lnSpc>
              <a:spcBef>
                <a:spcPts val="229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9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Controllers </a:t>
            </a:r>
            <a:r>
              <a:rPr sz="1950" b="1" spc="-5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19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pages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(Thymeleaf)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88356" y="2790867"/>
            <a:ext cx="13555344" cy="7007859"/>
            <a:chOff x="788356" y="2790867"/>
            <a:chExt cx="13555344" cy="7007859"/>
          </a:xfrm>
        </p:grpSpPr>
        <p:sp>
          <p:nvSpPr>
            <p:cNvPr id="5" name="object 5"/>
            <p:cNvSpPr/>
            <p:nvPr/>
          </p:nvSpPr>
          <p:spPr>
            <a:xfrm>
              <a:off x="966361" y="2906047"/>
              <a:ext cx="13199744" cy="6547484"/>
            </a:xfrm>
            <a:custGeom>
              <a:avLst/>
              <a:gdLst/>
              <a:ahLst/>
              <a:cxnLst/>
              <a:rect l="l" t="t" r="r" b="b"/>
              <a:pathLst>
                <a:path w="13199744" h="6547484">
                  <a:moveTo>
                    <a:pt x="13199179" y="0"/>
                  </a:moveTo>
                  <a:lnTo>
                    <a:pt x="0" y="0"/>
                  </a:lnTo>
                  <a:lnTo>
                    <a:pt x="0" y="6546921"/>
                  </a:lnTo>
                  <a:lnTo>
                    <a:pt x="13199179" y="6546921"/>
                  </a:lnTo>
                  <a:lnTo>
                    <a:pt x="13199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356" y="2790867"/>
              <a:ext cx="13555189" cy="7007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5730" y="2975417"/>
              <a:ext cx="12668250" cy="356235"/>
            </a:xfrm>
            <a:custGeom>
              <a:avLst/>
              <a:gdLst/>
              <a:ahLst/>
              <a:cxnLst/>
              <a:rect l="l" t="t" r="r" b="b"/>
              <a:pathLst>
                <a:path w="12668250" h="356235">
                  <a:moveTo>
                    <a:pt x="12667677" y="0"/>
                  </a:moveTo>
                  <a:lnTo>
                    <a:pt x="0" y="0"/>
                  </a:lnTo>
                  <a:lnTo>
                    <a:pt x="0" y="356010"/>
                  </a:lnTo>
                  <a:lnTo>
                    <a:pt x="12667677" y="356010"/>
                  </a:lnTo>
                  <a:lnTo>
                    <a:pt x="12667677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76931" y="3665407"/>
            <a:ext cx="10054590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First</a:t>
            </a:r>
            <a:r>
              <a:rPr sz="2300" b="1" spc="5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name:</a:t>
            </a:r>
            <a:r>
              <a:rPr sz="2300" b="1" spc="1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input</a:t>
            </a:r>
            <a:r>
              <a:rPr sz="2300" b="1" spc="1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432FF"/>
                </a:solidFill>
                <a:latin typeface="Courier New"/>
                <a:cs typeface="Courier New"/>
              </a:rPr>
              <a:t>type</a:t>
            </a:r>
            <a:r>
              <a:rPr sz="2300" b="1" dirty="0">
                <a:latin typeface="Courier New"/>
                <a:cs typeface="Courier New"/>
              </a:rPr>
              <a:t>="text"</a:t>
            </a:r>
            <a:r>
              <a:rPr sz="2300" b="1" spc="15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66187A"/>
                </a:solidFill>
                <a:latin typeface="Courier New"/>
                <a:cs typeface="Courier New"/>
              </a:rPr>
              <a:t>th</a:t>
            </a:r>
            <a:r>
              <a:rPr sz="2300" b="1" dirty="0">
                <a:solidFill>
                  <a:srgbClr val="0432FF"/>
                </a:solidFill>
                <a:latin typeface="Courier New"/>
                <a:cs typeface="Courier New"/>
              </a:rPr>
              <a:t>:field</a:t>
            </a:r>
            <a:r>
              <a:rPr sz="2300" b="1" dirty="0">
                <a:latin typeface="Courier New"/>
                <a:cs typeface="Courier New"/>
              </a:rPr>
              <a:t>="</a:t>
            </a:r>
            <a:r>
              <a:rPr sz="2300" b="1" dirty="0">
                <a:solidFill>
                  <a:srgbClr val="008002"/>
                </a:solidFill>
                <a:latin typeface="Courier New"/>
                <a:cs typeface="Courier New"/>
              </a:rPr>
              <a:t>*{firstName}</a:t>
            </a:r>
            <a:r>
              <a:rPr sz="2300" b="1" dirty="0">
                <a:latin typeface="Courier New"/>
                <a:cs typeface="Courier New"/>
              </a:rPr>
              <a:t>"</a:t>
            </a:r>
            <a:r>
              <a:rPr sz="2300" b="1" spc="15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/&gt;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br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&gt;&lt;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br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6931" y="5089448"/>
            <a:ext cx="104063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Last</a:t>
            </a:r>
            <a:r>
              <a:rPr sz="2300" b="1" spc="5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name</a:t>
            </a:r>
            <a:r>
              <a:rPr sz="2300" b="1" spc="10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(*):</a:t>
            </a:r>
            <a:r>
              <a:rPr sz="2300" b="1" spc="1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input</a:t>
            </a:r>
            <a:r>
              <a:rPr sz="2300" b="1" spc="15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432FF"/>
                </a:solidFill>
                <a:latin typeface="Courier New"/>
                <a:cs typeface="Courier New"/>
              </a:rPr>
              <a:t>type</a:t>
            </a:r>
            <a:r>
              <a:rPr sz="2300" b="1" dirty="0">
                <a:latin typeface="Courier New"/>
                <a:cs typeface="Courier New"/>
              </a:rPr>
              <a:t>="text"</a:t>
            </a:r>
            <a:r>
              <a:rPr sz="2300" b="1" spc="1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66187A"/>
                </a:solidFill>
                <a:latin typeface="Courier New"/>
                <a:cs typeface="Courier New"/>
              </a:rPr>
              <a:t>th</a:t>
            </a:r>
            <a:r>
              <a:rPr sz="2300" b="1" dirty="0">
                <a:solidFill>
                  <a:srgbClr val="0432FF"/>
                </a:solidFill>
                <a:latin typeface="Courier New"/>
                <a:cs typeface="Courier New"/>
              </a:rPr>
              <a:t>:field</a:t>
            </a:r>
            <a:r>
              <a:rPr sz="2300" b="1" dirty="0">
                <a:latin typeface="Courier New"/>
                <a:cs typeface="Courier New"/>
              </a:rPr>
              <a:t>="</a:t>
            </a:r>
            <a:r>
              <a:rPr sz="2300" b="1" dirty="0">
                <a:solidFill>
                  <a:srgbClr val="008002"/>
                </a:solidFill>
                <a:latin typeface="Courier New"/>
                <a:cs typeface="Courier New"/>
              </a:rPr>
              <a:t>*{lastName}</a:t>
            </a:r>
            <a:r>
              <a:rPr sz="2300" b="1" dirty="0">
                <a:latin typeface="Courier New"/>
                <a:cs typeface="Courier New"/>
              </a:rPr>
              <a:t>"</a:t>
            </a:r>
            <a:r>
              <a:rPr sz="2300" b="1" spc="15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/&gt;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6931" y="5801468"/>
            <a:ext cx="70631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dirty="0">
                <a:solidFill>
                  <a:srgbClr val="808080"/>
                </a:solidFill>
                <a:latin typeface="Courier New"/>
                <a:cs typeface="Courier New"/>
              </a:rPr>
              <a:t>&lt;!--</a:t>
            </a:r>
            <a:r>
              <a:rPr sz="2300" i="1" spc="-1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08080"/>
                </a:solidFill>
                <a:latin typeface="Courier New"/>
                <a:cs typeface="Courier New"/>
              </a:rPr>
              <a:t>Show</a:t>
            </a:r>
            <a:r>
              <a:rPr sz="2300" i="1" spc="-1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08080"/>
                </a:solidFill>
                <a:latin typeface="Courier New"/>
                <a:cs typeface="Courier New"/>
              </a:rPr>
              <a:t>error</a:t>
            </a:r>
            <a:r>
              <a:rPr sz="2300" i="1" spc="-1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08080"/>
                </a:solidFill>
                <a:latin typeface="Courier New"/>
                <a:cs typeface="Courier New"/>
              </a:rPr>
              <a:t>message</a:t>
            </a:r>
            <a:r>
              <a:rPr sz="2300" i="1" spc="-1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08080"/>
                </a:solidFill>
                <a:latin typeface="Courier New"/>
                <a:cs typeface="Courier New"/>
              </a:rPr>
              <a:t>(if</a:t>
            </a:r>
            <a:r>
              <a:rPr sz="2300" i="1" spc="-1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300" i="1" dirty="0">
                <a:solidFill>
                  <a:srgbClr val="808080"/>
                </a:solidFill>
                <a:latin typeface="Courier New"/>
                <a:cs typeface="Courier New"/>
              </a:rPr>
              <a:t>present)</a:t>
            </a:r>
            <a:r>
              <a:rPr sz="2300" i="1" spc="-1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2300" i="1" spc="5" dirty="0">
                <a:solidFill>
                  <a:srgbClr val="808080"/>
                </a:solidFill>
                <a:latin typeface="Courier New"/>
                <a:cs typeface="Courier New"/>
              </a:rPr>
              <a:t>--&gt;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9631" y="6179508"/>
            <a:ext cx="8093709" cy="35623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5"/>
              </a:lnSpc>
            </a:pPr>
            <a:r>
              <a:rPr sz="2300" dirty="0"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span</a:t>
            </a:r>
            <a:r>
              <a:rPr sz="2300" b="1" spc="-65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66187A"/>
                </a:solidFill>
                <a:latin typeface="Courier New"/>
                <a:cs typeface="Courier New"/>
              </a:rPr>
              <a:t>th</a:t>
            </a:r>
            <a:r>
              <a:rPr sz="2300" b="1" spc="5" dirty="0">
                <a:solidFill>
                  <a:srgbClr val="0432FF"/>
                </a:solidFill>
                <a:latin typeface="Courier New"/>
                <a:cs typeface="Courier New"/>
              </a:rPr>
              <a:t>:if</a:t>
            </a:r>
            <a:r>
              <a:rPr sz="2300" b="1" spc="5" dirty="0">
                <a:solidFill>
                  <a:srgbClr val="018001"/>
                </a:solidFill>
                <a:latin typeface="Courier New"/>
                <a:cs typeface="Courier New"/>
              </a:rPr>
              <a:t>="${#fields.hasErrors('lastName')}"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89631" y="6535518"/>
            <a:ext cx="5115560" cy="35623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 marL="1055370">
              <a:lnSpc>
                <a:spcPts val="2695"/>
              </a:lnSpc>
            </a:pPr>
            <a:r>
              <a:rPr sz="2300" b="1" dirty="0">
                <a:solidFill>
                  <a:srgbClr val="66187A"/>
                </a:solidFill>
                <a:latin typeface="Courier New"/>
                <a:cs typeface="Courier New"/>
              </a:rPr>
              <a:t>th</a:t>
            </a:r>
            <a:r>
              <a:rPr sz="2300" b="1" dirty="0">
                <a:solidFill>
                  <a:srgbClr val="0432FF"/>
                </a:solidFill>
                <a:latin typeface="Courier New"/>
                <a:cs typeface="Courier New"/>
              </a:rPr>
              <a:t>:errors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="*{lastName}"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9631" y="6891528"/>
            <a:ext cx="4750435" cy="35623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 marL="1055370">
              <a:lnSpc>
                <a:spcPts val="2695"/>
              </a:lnSpc>
            </a:pPr>
            <a:r>
              <a:rPr sz="2300" b="1" dirty="0">
                <a:solidFill>
                  <a:srgbClr val="0432FF"/>
                </a:solidFill>
                <a:latin typeface="Courier New"/>
                <a:cs typeface="Courier New"/>
              </a:rPr>
              <a:t>class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="error"</a:t>
            </a:r>
            <a:r>
              <a:rPr sz="2300" dirty="0">
                <a:latin typeface="Courier New"/>
                <a:cs typeface="Courier New"/>
              </a:rPr>
              <a:t>&gt;&lt;/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span</a:t>
            </a:r>
            <a:r>
              <a:rPr sz="2300" dirty="0"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6931" y="7581519"/>
            <a:ext cx="671131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br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&gt;&lt;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br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input</a:t>
            </a:r>
            <a:r>
              <a:rPr sz="2300" b="1" spc="1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932192"/>
                </a:solidFill>
                <a:latin typeface="Courier New"/>
                <a:cs typeface="Courier New"/>
              </a:rPr>
              <a:t>type</a:t>
            </a:r>
            <a:r>
              <a:rPr sz="2300" b="1" dirty="0">
                <a:latin typeface="Courier New"/>
                <a:cs typeface="Courier New"/>
              </a:rPr>
              <a:t>=</a:t>
            </a:r>
            <a:r>
              <a:rPr sz="2300" b="1" i="1" dirty="0">
                <a:solidFill>
                  <a:srgbClr val="3933FF"/>
                </a:solidFill>
                <a:latin typeface="Courier New"/>
                <a:cs typeface="Courier New"/>
              </a:rPr>
              <a:t>"submit"</a:t>
            </a:r>
            <a:r>
              <a:rPr sz="230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932192"/>
                </a:solidFill>
                <a:latin typeface="Courier New"/>
                <a:cs typeface="Courier New"/>
              </a:rPr>
              <a:t>value</a:t>
            </a:r>
            <a:r>
              <a:rPr sz="2300" b="1" dirty="0">
                <a:latin typeface="Courier New"/>
                <a:cs typeface="Courier New"/>
              </a:rPr>
              <a:t>=</a:t>
            </a:r>
            <a:r>
              <a:rPr sz="2300" b="1" i="1" dirty="0">
                <a:solidFill>
                  <a:srgbClr val="3933FF"/>
                </a:solidFill>
                <a:latin typeface="Courier New"/>
                <a:cs typeface="Courier New"/>
              </a:rPr>
              <a:t>"Submit"</a:t>
            </a:r>
            <a:r>
              <a:rPr sz="230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5730" y="9027589"/>
            <a:ext cx="1231900" cy="35623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5"/>
              </a:lnSpc>
            </a:pPr>
            <a:r>
              <a:rPr sz="2300" spc="5" dirty="0">
                <a:latin typeface="Courier New"/>
                <a:cs typeface="Courier New"/>
              </a:rPr>
              <a:t>&lt;/</a:t>
            </a:r>
            <a:r>
              <a:rPr sz="2300" b="1" spc="5" dirty="0">
                <a:solidFill>
                  <a:srgbClr val="011480"/>
                </a:solidFill>
                <a:latin typeface="Courier New"/>
                <a:cs typeface="Courier New"/>
              </a:rPr>
              <a:t>for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m</a:t>
            </a:r>
            <a:r>
              <a:rPr sz="2300" spc="5" dirty="0"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2683" y="2422789"/>
            <a:ext cx="12863830" cy="90805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450" b="1" spc="10" dirty="0">
                <a:latin typeface="Arial"/>
                <a:cs typeface="Arial"/>
              </a:rPr>
              <a:t>File:</a:t>
            </a:r>
            <a:r>
              <a:rPr sz="1450" b="1" spc="-20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customer-form.html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form</a:t>
            </a:r>
            <a:r>
              <a:rPr sz="2300" b="1" spc="2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66187A"/>
                </a:solidFill>
                <a:latin typeface="Courier New"/>
                <a:cs typeface="Courier New"/>
              </a:rPr>
              <a:t>th</a:t>
            </a:r>
            <a:r>
              <a:rPr sz="2300" b="1" dirty="0">
                <a:solidFill>
                  <a:srgbClr val="0432FF"/>
                </a:solidFill>
                <a:latin typeface="Courier New"/>
                <a:cs typeface="Courier New"/>
              </a:rPr>
              <a:t>:action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="@{/processForm}"</a:t>
            </a:r>
            <a:r>
              <a:rPr sz="2300" b="1" spc="25" dirty="0">
                <a:solidFill>
                  <a:srgbClr val="018001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66187A"/>
                </a:solidFill>
                <a:latin typeface="Courier New"/>
                <a:cs typeface="Courier New"/>
              </a:rPr>
              <a:t>th</a:t>
            </a:r>
            <a:r>
              <a:rPr sz="2300" b="1" dirty="0">
                <a:solidFill>
                  <a:srgbClr val="0432FF"/>
                </a:solidFill>
                <a:latin typeface="Courier New"/>
                <a:cs typeface="Courier New"/>
              </a:rPr>
              <a:t>:object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="${customer}"</a:t>
            </a:r>
            <a:r>
              <a:rPr sz="2300" b="1" spc="20" dirty="0">
                <a:solidFill>
                  <a:srgbClr val="018001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432FF"/>
                </a:solidFill>
                <a:latin typeface="Courier New"/>
                <a:cs typeface="Courier New"/>
              </a:rPr>
              <a:t>method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="POST"</a:t>
            </a:r>
            <a:r>
              <a:rPr sz="2300" dirty="0"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83015" y="561366"/>
            <a:ext cx="18354675" cy="9080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80" dirty="0">
                <a:latin typeface="Cambria"/>
                <a:cs typeface="Cambria"/>
              </a:rPr>
              <a:t>Step</a:t>
            </a:r>
            <a:r>
              <a:rPr sz="5750" spc="110" dirty="0">
                <a:latin typeface="Cambria"/>
                <a:cs typeface="Cambria"/>
              </a:rPr>
              <a:t> </a:t>
            </a:r>
            <a:r>
              <a:rPr sz="5750" spc="-155" dirty="0">
                <a:latin typeface="Cambria"/>
                <a:cs typeface="Cambria"/>
              </a:rPr>
              <a:t>3:</a:t>
            </a:r>
            <a:r>
              <a:rPr sz="5750" spc="110" dirty="0">
                <a:latin typeface="Cambria"/>
                <a:cs typeface="Cambria"/>
              </a:rPr>
              <a:t> </a:t>
            </a:r>
            <a:r>
              <a:rPr sz="5750" spc="-110" dirty="0">
                <a:latin typeface="Cambria"/>
                <a:cs typeface="Cambria"/>
              </a:rPr>
              <a:t>Develop</a:t>
            </a:r>
            <a:r>
              <a:rPr sz="5750" spc="110" dirty="0">
                <a:latin typeface="Cambria"/>
                <a:cs typeface="Cambria"/>
              </a:rPr>
              <a:t> </a:t>
            </a:r>
            <a:r>
              <a:rPr sz="5750" spc="555" dirty="0">
                <a:latin typeface="Cambria"/>
                <a:cs typeface="Cambria"/>
              </a:rPr>
              <a:t>HTML</a:t>
            </a:r>
            <a:r>
              <a:rPr sz="5750" spc="114" dirty="0">
                <a:latin typeface="Cambria"/>
                <a:cs typeface="Cambria"/>
              </a:rPr>
              <a:t> </a:t>
            </a:r>
            <a:r>
              <a:rPr sz="5750" spc="-80" dirty="0">
                <a:latin typeface="Cambria"/>
                <a:cs typeface="Cambria"/>
              </a:rPr>
              <a:t>form</a:t>
            </a:r>
            <a:r>
              <a:rPr sz="5750" spc="110" dirty="0">
                <a:latin typeface="Cambria"/>
                <a:cs typeface="Cambria"/>
              </a:rPr>
              <a:t> </a:t>
            </a:r>
            <a:r>
              <a:rPr sz="5750" spc="-50" dirty="0">
                <a:latin typeface="Cambria"/>
                <a:cs typeface="Cambria"/>
              </a:rPr>
              <a:t>and</a:t>
            </a:r>
            <a:r>
              <a:rPr sz="5750" spc="110" dirty="0">
                <a:latin typeface="Cambria"/>
                <a:cs typeface="Cambria"/>
              </a:rPr>
              <a:t> </a:t>
            </a:r>
            <a:r>
              <a:rPr sz="5750" spc="-110" dirty="0">
                <a:latin typeface="Cambria"/>
                <a:cs typeface="Cambria"/>
              </a:rPr>
              <a:t>add</a:t>
            </a:r>
            <a:r>
              <a:rPr sz="5750" spc="110" dirty="0">
                <a:latin typeface="Cambria"/>
                <a:cs typeface="Cambria"/>
              </a:rPr>
              <a:t> </a:t>
            </a:r>
            <a:r>
              <a:rPr sz="5750" spc="-140" dirty="0">
                <a:latin typeface="Cambria"/>
                <a:cs typeface="Cambria"/>
              </a:rPr>
              <a:t>validation</a:t>
            </a:r>
            <a:r>
              <a:rPr sz="5750" spc="114" dirty="0">
                <a:latin typeface="Cambria"/>
                <a:cs typeface="Cambria"/>
              </a:rPr>
              <a:t> </a:t>
            </a:r>
            <a:r>
              <a:rPr sz="5750" spc="-145" dirty="0">
                <a:latin typeface="Cambria"/>
                <a:cs typeface="Cambria"/>
              </a:rPr>
              <a:t>support</a:t>
            </a:r>
            <a:endParaRPr sz="575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348280" y="1102804"/>
            <a:ext cx="9954895" cy="8124190"/>
            <a:chOff x="9348280" y="1102804"/>
            <a:chExt cx="9954895" cy="812419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4716" y="6177005"/>
              <a:ext cx="7428077" cy="30498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8280" y="1102804"/>
              <a:ext cx="4801560" cy="26559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767115" y="1855587"/>
              <a:ext cx="3964304" cy="1136650"/>
            </a:xfrm>
            <a:custGeom>
              <a:avLst/>
              <a:gdLst/>
              <a:ahLst/>
              <a:cxnLst/>
              <a:rect l="l" t="t" r="r" b="b"/>
              <a:pathLst>
                <a:path w="3964305" h="1136650">
                  <a:moveTo>
                    <a:pt x="3911524" y="0"/>
                  </a:moveTo>
                  <a:lnTo>
                    <a:pt x="246065" y="0"/>
                  </a:lnTo>
                  <a:lnTo>
                    <a:pt x="225684" y="4114"/>
                  </a:lnTo>
                  <a:lnTo>
                    <a:pt x="209043" y="15335"/>
                  </a:lnTo>
                  <a:lnTo>
                    <a:pt x="197824" y="31977"/>
                  </a:lnTo>
                  <a:lnTo>
                    <a:pt x="193711" y="52354"/>
                  </a:lnTo>
                  <a:lnTo>
                    <a:pt x="193711" y="522560"/>
                  </a:lnTo>
                  <a:lnTo>
                    <a:pt x="0" y="1136415"/>
                  </a:lnTo>
                  <a:lnTo>
                    <a:pt x="355685" y="788593"/>
                  </a:lnTo>
                  <a:lnTo>
                    <a:pt x="3911524" y="788593"/>
                  </a:lnTo>
                  <a:lnTo>
                    <a:pt x="3931897" y="784478"/>
                  </a:lnTo>
                  <a:lnTo>
                    <a:pt x="3948539" y="773257"/>
                  </a:lnTo>
                  <a:lnTo>
                    <a:pt x="3959762" y="756616"/>
                  </a:lnTo>
                  <a:lnTo>
                    <a:pt x="3963879" y="736239"/>
                  </a:lnTo>
                  <a:lnTo>
                    <a:pt x="3963879" y="52354"/>
                  </a:lnTo>
                  <a:lnTo>
                    <a:pt x="3959762" y="31977"/>
                  </a:lnTo>
                  <a:lnTo>
                    <a:pt x="3948539" y="15335"/>
                  </a:lnTo>
                  <a:lnTo>
                    <a:pt x="3931897" y="4114"/>
                  </a:lnTo>
                  <a:lnTo>
                    <a:pt x="3911524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358983" y="2038829"/>
            <a:ext cx="29743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3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attribute</a:t>
            </a:r>
            <a:r>
              <a:rPr sz="2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96100" y="1111536"/>
            <a:ext cx="5475605" cy="2609850"/>
            <a:chOff x="2896100" y="1111536"/>
            <a:chExt cx="5475605" cy="260985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6100" y="1111536"/>
              <a:ext cx="5475288" cy="26093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14935" y="1855587"/>
              <a:ext cx="4638040" cy="1107440"/>
            </a:xfrm>
            <a:custGeom>
              <a:avLst/>
              <a:gdLst/>
              <a:ahLst/>
              <a:cxnLst/>
              <a:rect l="l" t="t" r="r" b="b"/>
              <a:pathLst>
                <a:path w="4638040" h="1107439">
                  <a:moveTo>
                    <a:pt x="4585273" y="0"/>
                  </a:moveTo>
                  <a:lnTo>
                    <a:pt x="52354" y="0"/>
                  </a:lnTo>
                  <a:lnTo>
                    <a:pt x="31977" y="4114"/>
                  </a:lnTo>
                  <a:lnTo>
                    <a:pt x="15335" y="15335"/>
                  </a:lnTo>
                  <a:lnTo>
                    <a:pt x="4114" y="31977"/>
                  </a:lnTo>
                  <a:lnTo>
                    <a:pt x="0" y="52354"/>
                  </a:lnTo>
                  <a:lnTo>
                    <a:pt x="0" y="736239"/>
                  </a:lnTo>
                  <a:lnTo>
                    <a:pt x="4114" y="756616"/>
                  </a:lnTo>
                  <a:lnTo>
                    <a:pt x="15335" y="773257"/>
                  </a:lnTo>
                  <a:lnTo>
                    <a:pt x="31977" y="784478"/>
                  </a:lnTo>
                  <a:lnTo>
                    <a:pt x="52354" y="788593"/>
                  </a:lnTo>
                  <a:lnTo>
                    <a:pt x="1955113" y="788593"/>
                  </a:lnTo>
                  <a:lnTo>
                    <a:pt x="2059822" y="1107296"/>
                  </a:lnTo>
                  <a:lnTo>
                    <a:pt x="2164530" y="788593"/>
                  </a:lnTo>
                  <a:lnTo>
                    <a:pt x="4585273" y="788593"/>
                  </a:lnTo>
                  <a:lnTo>
                    <a:pt x="4605650" y="784478"/>
                  </a:lnTo>
                  <a:lnTo>
                    <a:pt x="4622292" y="773257"/>
                  </a:lnTo>
                  <a:lnTo>
                    <a:pt x="4633513" y="756616"/>
                  </a:lnTo>
                  <a:lnTo>
                    <a:pt x="4637628" y="736239"/>
                  </a:lnTo>
                  <a:lnTo>
                    <a:pt x="4637628" y="52354"/>
                  </a:lnTo>
                  <a:lnTo>
                    <a:pt x="4633513" y="31977"/>
                  </a:lnTo>
                  <a:lnTo>
                    <a:pt x="4622292" y="15335"/>
                  </a:lnTo>
                  <a:lnTo>
                    <a:pt x="4605650" y="4114"/>
                  </a:lnTo>
                  <a:lnTo>
                    <a:pt x="4585273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64095" y="2038829"/>
            <a:ext cx="37395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3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submit</a:t>
            </a:r>
            <a:r>
              <a:rPr sz="23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sz="2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498498" y="3006013"/>
            <a:ext cx="5878195" cy="2099945"/>
            <a:chOff x="11498498" y="3006013"/>
            <a:chExt cx="5878195" cy="209994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8498" y="3006013"/>
              <a:ext cx="5877768" cy="20994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917312" y="3654454"/>
              <a:ext cx="5040630" cy="788670"/>
            </a:xfrm>
            <a:custGeom>
              <a:avLst/>
              <a:gdLst/>
              <a:ahLst/>
              <a:cxnLst/>
              <a:rect l="l" t="t" r="r" b="b"/>
              <a:pathLst>
                <a:path w="5040630" h="788670">
                  <a:moveTo>
                    <a:pt x="4987743" y="0"/>
                  </a:moveTo>
                  <a:lnTo>
                    <a:pt x="1322284" y="0"/>
                  </a:lnTo>
                  <a:lnTo>
                    <a:pt x="1301903" y="4114"/>
                  </a:lnTo>
                  <a:lnTo>
                    <a:pt x="1285261" y="15333"/>
                  </a:lnTo>
                  <a:lnTo>
                    <a:pt x="1274043" y="31975"/>
                  </a:lnTo>
                  <a:lnTo>
                    <a:pt x="1269929" y="52354"/>
                  </a:lnTo>
                  <a:lnTo>
                    <a:pt x="1269929" y="97181"/>
                  </a:lnTo>
                  <a:lnTo>
                    <a:pt x="0" y="201891"/>
                  </a:lnTo>
                  <a:lnTo>
                    <a:pt x="1269929" y="306600"/>
                  </a:lnTo>
                  <a:lnTo>
                    <a:pt x="1269929" y="736234"/>
                  </a:lnTo>
                  <a:lnTo>
                    <a:pt x="1274043" y="756612"/>
                  </a:lnTo>
                  <a:lnTo>
                    <a:pt x="1285261" y="773254"/>
                  </a:lnTo>
                  <a:lnTo>
                    <a:pt x="1301903" y="784474"/>
                  </a:lnTo>
                  <a:lnTo>
                    <a:pt x="1322284" y="788588"/>
                  </a:lnTo>
                  <a:lnTo>
                    <a:pt x="4987743" y="788588"/>
                  </a:lnTo>
                  <a:lnTo>
                    <a:pt x="5008120" y="784474"/>
                  </a:lnTo>
                  <a:lnTo>
                    <a:pt x="5024761" y="773254"/>
                  </a:lnTo>
                  <a:lnTo>
                    <a:pt x="5035982" y="756612"/>
                  </a:lnTo>
                  <a:lnTo>
                    <a:pt x="5040097" y="736234"/>
                  </a:lnTo>
                  <a:lnTo>
                    <a:pt x="5040097" y="52354"/>
                  </a:lnTo>
                  <a:lnTo>
                    <a:pt x="5035982" y="31975"/>
                  </a:lnTo>
                  <a:lnTo>
                    <a:pt x="5024761" y="15333"/>
                  </a:lnTo>
                  <a:lnTo>
                    <a:pt x="5008120" y="4114"/>
                  </a:lnTo>
                  <a:lnTo>
                    <a:pt x="4987743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666568" y="3670811"/>
            <a:ext cx="281178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13690" marR="5080" indent="-301625">
              <a:lnSpc>
                <a:spcPts val="2640"/>
              </a:lnSpc>
              <a:spcBef>
                <a:spcPts val="295"/>
              </a:spcBef>
            </a:pP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z="23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2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2300" b="1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2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393056" y="4077187"/>
            <a:ext cx="8515350" cy="2320925"/>
            <a:chOff x="9393056" y="4077187"/>
            <a:chExt cx="8515350" cy="2320925"/>
          </a:xfrm>
        </p:grpSpPr>
        <p:sp>
          <p:nvSpPr>
            <p:cNvPr id="32" name="object 32"/>
            <p:cNvSpPr/>
            <p:nvPr/>
          </p:nvSpPr>
          <p:spPr>
            <a:xfrm>
              <a:off x="9419409" y="4103540"/>
              <a:ext cx="1482090" cy="0"/>
            </a:xfrm>
            <a:custGeom>
              <a:avLst/>
              <a:gdLst/>
              <a:ahLst/>
              <a:cxnLst/>
              <a:rect l="l" t="t" r="r" b="b"/>
              <a:pathLst>
                <a:path w="1482090">
                  <a:moveTo>
                    <a:pt x="0" y="0"/>
                  </a:moveTo>
                  <a:lnTo>
                    <a:pt x="1481912" y="0"/>
                  </a:lnTo>
                </a:path>
              </a:pathLst>
            </a:custGeom>
            <a:ln w="52354">
              <a:solidFill>
                <a:srgbClr val="531B9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1366" y="4298591"/>
              <a:ext cx="6056422" cy="20994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270264" y="4947032"/>
              <a:ext cx="5219065" cy="788670"/>
            </a:xfrm>
            <a:custGeom>
              <a:avLst/>
              <a:gdLst/>
              <a:ahLst/>
              <a:cxnLst/>
              <a:rect l="l" t="t" r="r" b="b"/>
              <a:pathLst>
                <a:path w="5219065" h="788670">
                  <a:moveTo>
                    <a:pt x="5166408" y="0"/>
                  </a:moveTo>
                  <a:lnTo>
                    <a:pt x="1500938" y="0"/>
                  </a:lnTo>
                  <a:lnTo>
                    <a:pt x="1480561" y="4114"/>
                  </a:lnTo>
                  <a:lnTo>
                    <a:pt x="1463920" y="15333"/>
                  </a:lnTo>
                  <a:lnTo>
                    <a:pt x="1452699" y="31975"/>
                  </a:lnTo>
                  <a:lnTo>
                    <a:pt x="1448584" y="52354"/>
                  </a:lnTo>
                  <a:lnTo>
                    <a:pt x="1448584" y="254573"/>
                  </a:lnTo>
                  <a:lnTo>
                    <a:pt x="0" y="359282"/>
                  </a:lnTo>
                  <a:lnTo>
                    <a:pt x="1448584" y="464318"/>
                  </a:lnTo>
                  <a:lnTo>
                    <a:pt x="1448584" y="736234"/>
                  </a:lnTo>
                  <a:lnTo>
                    <a:pt x="1452699" y="756612"/>
                  </a:lnTo>
                  <a:lnTo>
                    <a:pt x="1463920" y="773254"/>
                  </a:lnTo>
                  <a:lnTo>
                    <a:pt x="1480561" y="784474"/>
                  </a:lnTo>
                  <a:lnTo>
                    <a:pt x="1500938" y="788588"/>
                  </a:lnTo>
                  <a:lnTo>
                    <a:pt x="5166408" y="788588"/>
                  </a:lnTo>
                  <a:lnTo>
                    <a:pt x="5186784" y="784474"/>
                  </a:lnTo>
                  <a:lnTo>
                    <a:pt x="5203426" y="773254"/>
                  </a:lnTo>
                  <a:lnTo>
                    <a:pt x="5214647" y="756612"/>
                  </a:lnTo>
                  <a:lnTo>
                    <a:pt x="5218762" y="736234"/>
                  </a:lnTo>
                  <a:lnTo>
                    <a:pt x="5218762" y="52354"/>
                  </a:lnTo>
                  <a:lnTo>
                    <a:pt x="5214647" y="31975"/>
                  </a:lnTo>
                  <a:lnTo>
                    <a:pt x="5203426" y="15333"/>
                  </a:lnTo>
                  <a:lnTo>
                    <a:pt x="5186784" y="4114"/>
                  </a:lnTo>
                  <a:lnTo>
                    <a:pt x="5166408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198176" y="4963399"/>
            <a:ext cx="2811780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13690" marR="5080" indent="-301625">
              <a:lnSpc>
                <a:spcPts val="2640"/>
              </a:lnSpc>
              <a:spcBef>
                <a:spcPts val="295"/>
              </a:spcBef>
            </a:pP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z="23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2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2300" b="1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2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23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76704" y="5537559"/>
            <a:ext cx="1414145" cy="0"/>
          </a:xfrm>
          <a:custGeom>
            <a:avLst/>
            <a:gdLst/>
            <a:ahLst/>
            <a:cxnLst/>
            <a:rect l="l" t="t" r="r" b="b"/>
            <a:pathLst>
              <a:path w="1414145">
                <a:moveTo>
                  <a:pt x="0" y="0"/>
                </a:moveTo>
                <a:lnTo>
                  <a:pt x="1413862" y="0"/>
                </a:lnTo>
              </a:path>
            </a:pathLst>
          </a:custGeom>
          <a:ln w="52354">
            <a:solidFill>
              <a:srgbClr val="531B9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113559" y="2599889"/>
            <a:ext cx="11974830" cy="5584190"/>
            <a:chOff x="3113559" y="2599889"/>
            <a:chExt cx="11974830" cy="5584190"/>
          </a:xfrm>
        </p:grpSpPr>
        <p:sp>
          <p:nvSpPr>
            <p:cNvPr id="5" name="object 5"/>
            <p:cNvSpPr/>
            <p:nvPr/>
          </p:nvSpPr>
          <p:spPr>
            <a:xfrm>
              <a:off x="3291564" y="2715069"/>
              <a:ext cx="11618595" cy="5123180"/>
            </a:xfrm>
            <a:custGeom>
              <a:avLst/>
              <a:gdLst/>
              <a:ahLst/>
              <a:cxnLst/>
              <a:rect l="l" t="t" r="r" b="b"/>
              <a:pathLst>
                <a:path w="11618594" h="5123180">
                  <a:moveTo>
                    <a:pt x="11618284" y="0"/>
                  </a:moveTo>
                  <a:lnTo>
                    <a:pt x="0" y="0"/>
                  </a:lnTo>
                  <a:lnTo>
                    <a:pt x="0" y="5122880"/>
                  </a:lnTo>
                  <a:lnTo>
                    <a:pt x="11618284" y="5122880"/>
                  </a:lnTo>
                  <a:lnTo>
                    <a:pt x="11618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3559" y="2599889"/>
              <a:ext cx="11974295" cy="55835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25186" y="2762419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25186" y="3474440"/>
            <a:ext cx="7038340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808002"/>
                </a:solidFill>
                <a:latin typeface="Courier New"/>
                <a:cs typeface="Courier New"/>
              </a:rPr>
              <a:t>@PostMapping</a:t>
            </a:r>
            <a:r>
              <a:rPr sz="2300" dirty="0"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"/processForm"</a:t>
            </a:r>
            <a:r>
              <a:rPr sz="2300" dirty="0"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public</a:t>
            </a:r>
            <a:r>
              <a:rPr sz="2300" b="1" spc="-3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String</a:t>
            </a:r>
            <a:r>
              <a:rPr sz="2300" spc="-35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processForm(</a:t>
            </a:r>
            <a:endParaRPr sz="2300">
              <a:latin typeface="Courier New"/>
              <a:cs typeface="Courier New"/>
            </a:endParaRPr>
          </a:p>
          <a:p>
            <a:pPr marL="1042669">
              <a:lnSpc>
                <a:spcPct val="100000"/>
              </a:lnSpc>
              <a:spcBef>
                <a:spcPts val="45"/>
              </a:spcBef>
            </a:pPr>
            <a:r>
              <a:rPr sz="2300" dirty="0">
                <a:solidFill>
                  <a:srgbClr val="808002"/>
                </a:solidFill>
                <a:latin typeface="Courier New"/>
                <a:cs typeface="Courier New"/>
              </a:rPr>
              <a:t>@Valid</a:t>
            </a:r>
            <a:r>
              <a:rPr sz="2300" spc="35" dirty="0">
                <a:solidFill>
                  <a:srgbClr val="808002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808002"/>
                </a:solidFill>
                <a:latin typeface="Courier New"/>
                <a:cs typeface="Courier New"/>
              </a:rPr>
              <a:t>@ModelAttribute</a:t>
            </a:r>
            <a:r>
              <a:rPr sz="2300" dirty="0"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18001"/>
                </a:solidFill>
                <a:latin typeface="Courier New"/>
                <a:cs typeface="Courier New"/>
              </a:rPr>
              <a:t>"customer"</a:t>
            </a:r>
            <a:r>
              <a:rPr sz="2300" dirty="0"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13541" y="4186460"/>
            <a:ext cx="14331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ourier New"/>
                <a:cs typeface="Courier New"/>
              </a:rPr>
              <a:t>Customer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96774" y="4186460"/>
            <a:ext cx="21374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latin typeface="Courier New"/>
                <a:cs typeface="Courier New"/>
              </a:rPr>
              <a:t>theCustomer,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40441" y="4542470"/>
            <a:ext cx="634682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ourier New"/>
                <a:cs typeface="Courier New"/>
              </a:rPr>
              <a:t>BindingResult</a:t>
            </a:r>
            <a:r>
              <a:rPr sz="2300" spc="-4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theBindingResult)</a:t>
            </a:r>
            <a:r>
              <a:rPr sz="2300" spc="-30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if</a:t>
            </a:r>
            <a:r>
              <a:rPr sz="2300" b="1" spc="-3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(theBindingResult.hasErrors())</a:t>
            </a:r>
            <a:r>
              <a:rPr sz="2300" spc="-25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527685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return</a:t>
            </a:r>
            <a:r>
              <a:rPr sz="2300" b="1" spc="-55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18001"/>
                </a:solidFill>
                <a:latin typeface="Courier New"/>
                <a:cs typeface="Courier New"/>
              </a:rPr>
              <a:t>"customer-form"</a:t>
            </a:r>
            <a:r>
              <a:rPr sz="2300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0441" y="5966510"/>
            <a:ext cx="1596390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else</a:t>
            </a:r>
            <a:r>
              <a:rPr sz="2300" b="1" spc="-60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527685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11480"/>
                </a:solidFill>
                <a:latin typeface="Courier New"/>
                <a:cs typeface="Courier New"/>
              </a:rPr>
              <a:t>return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7278" y="6678531"/>
            <a:ext cx="42481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18001"/>
                </a:solidFill>
                <a:latin typeface="Courier New"/>
                <a:cs typeface="Courier New"/>
              </a:rPr>
              <a:t>"customer-confirmation"</a:t>
            </a:r>
            <a:r>
              <a:rPr sz="2300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48234" y="7034541"/>
            <a:ext cx="1094105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4875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spc="5" dirty="0"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52690" y="2342599"/>
            <a:ext cx="26543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Arial"/>
                <a:cs typeface="Arial"/>
              </a:rPr>
              <a:t>File:</a:t>
            </a:r>
            <a:r>
              <a:rPr sz="1450" b="1" spc="-20" dirty="0">
                <a:latin typeface="Arial"/>
                <a:cs typeface="Arial"/>
              </a:rPr>
              <a:t> </a:t>
            </a:r>
            <a:r>
              <a:rPr sz="1450" b="1" spc="10" dirty="0">
                <a:latin typeface="Arial"/>
                <a:cs typeface="Arial"/>
              </a:rPr>
              <a:t>CustomerController.java</a:t>
            </a:r>
            <a:endParaRPr sz="14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68589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4: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Perform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60" dirty="0">
                <a:latin typeface="Cambria"/>
                <a:cs typeface="Cambria"/>
              </a:rPr>
              <a:t>validation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30" dirty="0">
                <a:latin typeface="Cambria"/>
                <a:cs typeface="Cambria"/>
              </a:rPr>
              <a:t>in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Controller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204" dirty="0">
                <a:latin typeface="Cambria"/>
                <a:cs typeface="Cambria"/>
              </a:rPr>
              <a:t>class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036908" y="2150081"/>
            <a:ext cx="4801870" cy="2656205"/>
            <a:chOff x="9036908" y="2150081"/>
            <a:chExt cx="4801870" cy="265620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6908" y="2150081"/>
              <a:ext cx="4801560" cy="26559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55743" y="2902875"/>
              <a:ext cx="3964304" cy="1136650"/>
            </a:xfrm>
            <a:custGeom>
              <a:avLst/>
              <a:gdLst/>
              <a:ahLst/>
              <a:cxnLst/>
              <a:rect l="l" t="t" r="r" b="b"/>
              <a:pathLst>
                <a:path w="3964305" h="1136650">
                  <a:moveTo>
                    <a:pt x="3911493" y="0"/>
                  </a:moveTo>
                  <a:lnTo>
                    <a:pt x="246065" y="0"/>
                  </a:lnTo>
                  <a:lnTo>
                    <a:pt x="225688" y="4113"/>
                  </a:lnTo>
                  <a:lnTo>
                    <a:pt x="209047" y="15331"/>
                  </a:lnTo>
                  <a:lnTo>
                    <a:pt x="197826" y="31973"/>
                  </a:lnTo>
                  <a:lnTo>
                    <a:pt x="193711" y="52354"/>
                  </a:lnTo>
                  <a:lnTo>
                    <a:pt x="193711" y="522560"/>
                  </a:lnTo>
                  <a:lnTo>
                    <a:pt x="0" y="1136415"/>
                  </a:lnTo>
                  <a:lnTo>
                    <a:pt x="355685" y="788583"/>
                  </a:lnTo>
                  <a:lnTo>
                    <a:pt x="3911493" y="788583"/>
                  </a:lnTo>
                  <a:lnTo>
                    <a:pt x="3931910" y="784469"/>
                  </a:lnTo>
                  <a:lnTo>
                    <a:pt x="3948547" y="773251"/>
                  </a:lnTo>
                  <a:lnTo>
                    <a:pt x="3959746" y="756610"/>
                  </a:lnTo>
                  <a:lnTo>
                    <a:pt x="3963847" y="736228"/>
                  </a:lnTo>
                  <a:lnTo>
                    <a:pt x="3963847" y="52354"/>
                  </a:lnTo>
                  <a:lnTo>
                    <a:pt x="3959746" y="31973"/>
                  </a:lnTo>
                  <a:lnTo>
                    <a:pt x="3948547" y="15331"/>
                  </a:lnTo>
                  <a:lnTo>
                    <a:pt x="3931910" y="4113"/>
                  </a:lnTo>
                  <a:lnTo>
                    <a:pt x="3911493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047622" y="3086116"/>
            <a:ext cx="29743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3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attribute</a:t>
            </a:r>
            <a:r>
              <a:rPr sz="2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66298"/>
            <a:ext cx="5076825" cy="2099945"/>
            <a:chOff x="0" y="3266298"/>
            <a:chExt cx="5076825" cy="209994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266298"/>
              <a:ext cx="5076400" cy="2099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0644" y="3914739"/>
              <a:ext cx="4497070" cy="788670"/>
            </a:xfrm>
            <a:custGeom>
              <a:avLst/>
              <a:gdLst/>
              <a:ahLst/>
              <a:cxnLst/>
              <a:rect l="l" t="t" r="r" b="b"/>
              <a:pathLst>
                <a:path w="4497070" h="788670">
                  <a:moveTo>
                    <a:pt x="2959333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3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736234"/>
                  </a:lnTo>
                  <a:lnTo>
                    <a:pt x="4114" y="756612"/>
                  </a:lnTo>
                  <a:lnTo>
                    <a:pt x="15334" y="773254"/>
                  </a:lnTo>
                  <a:lnTo>
                    <a:pt x="31975" y="784474"/>
                  </a:lnTo>
                  <a:lnTo>
                    <a:pt x="52354" y="788588"/>
                  </a:lnTo>
                  <a:lnTo>
                    <a:pt x="2959333" y="788588"/>
                  </a:lnTo>
                  <a:lnTo>
                    <a:pt x="2979710" y="784474"/>
                  </a:lnTo>
                  <a:lnTo>
                    <a:pt x="2996352" y="773254"/>
                  </a:lnTo>
                  <a:lnTo>
                    <a:pt x="3007573" y="756612"/>
                  </a:lnTo>
                  <a:lnTo>
                    <a:pt x="3011688" y="736234"/>
                  </a:lnTo>
                  <a:lnTo>
                    <a:pt x="3011688" y="610256"/>
                  </a:lnTo>
                  <a:lnTo>
                    <a:pt x="4496920" y="505220"/>
                  </a:lnTo>
                  <a:lnTo>
                    <a:pt x="3011688" y="400511"/>
                  </a:lnTo>
                  <a:lnTo>
                    <a:pt x="3011688" y="52354"/>
                  </a:lnTo>
                  <a:lnTo>
                    <a:pt x="3007573" y="31975"/>
                  </a:lnTo>
                  <a:lnTo>
                    <a:pt x="2996352" y="15333"/>
                  </a:lnTo>
                  <a:lnTo>
                    <a:pt x="2979710" y="4114"/>
                  </a:lnTo>
                  <a:lnTo>
                    <a:pt x="2959333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46174" y="3983063"/>
            <a:ext cx="2240915" cy="6203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3495" marR="5080" indent="-11430">
              <a:lnSpc>
                <a:spcPts val="2310"/>
              </a:lnSpc>
              <a:spcBef>
                <a:spcPts val="229"/>
              </a:spcBef>
            </a:pPr>
            <a:r>
              <a:rPr sz="1950" b="1" spc="-30" dirty="0">
                <a:solidFill>
                  <a:srgbClr val="FFFFFF"/>
                </a:solidFill>
                <a:latin typeface="Arial"/>
                <a:cs typeface="Arial"/>
              </a:rPr>
              <a:t>Tell</a:t>
            </a: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20" dirty="0">
                <a:solidFill>
                  <a:srgbClr val="FFFFFF"/>
                </a:solidFill>
                <a:latin typeface="Arial"/>
                <a:cs typeface="Arial"/>
              </a:rPr>
              <a:t>MVC</a:t>
            </a: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950" b="1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sz="19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validation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4085791"/>
            <a:ext cx="5132705" cy="2599055"/>
            <a:chOff x="0" y="4085791"/>
            <a:chExt cx="5132705" cy="259905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85791"/>
              <a:ext cx="5132681" cy="259887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0644" y="4827884"/>
              <a:ext cx="4553585" cy="1101090"/>
            </a:xfrm>
            <a:custGeom>
              <a:avLst/>
              <a:gdLst/>
              <a:ahLst/>
              <a:cxnLst/>
              <a:rect l="l" t="t" r="r" b="b"/>
              <a:pathLst>
                <a:path w="4553585" h="1101089">
                  <a:moveTo>
                    <a:pt x="4553201" y="0"/>
                  </a:moveTo>
                  <a:lnTo>
                    <a:pt x="2357582" y="312158"/>
                  </a:lnTo>
                  <a:lnTo>
                    <a:pt x="52354" y="312158"/>
                  </a:lnTo>
                  <a:lnTo>
                    <a:pt x="31975" y="316272"/>
                  </a:lnTo>
                  <a:lnTo>
                    <a:pt x="15334" y="327493"/>
                  </a:lnTo>
                  <a:lnTo>
                    <a:pt x="4114" y="344135"/>
                  </a:lnTo>
                  <a:lnTo>
                    <a:pt x="0" y="364512"/>
                  </a:lnTo>
                  <a:lnTo>
                    <a:pt x="0" y="1048397"/>
                  </a:lnTo>
                  <a:lnTo>
                    <a:pt x="4114" y="1068774"/>
                  </a:lnTo>
                  <a:lnTo>
                    <a:pt x="15334" y="1085415"/>
                  </a:lnTo>
                  <a:lnTo>
                    <a:pt x="31975" y="1096636"/>
                  </a:lnTo>
                  <a:lnTo>
                    <a:pt x="52354" y="1100751"/>
                  </a:lnTo>
                  <a:lnTo>
                    <a:pt x="2753193" y="1100751"/>
                  </a:lnTo>
                  <a:lnTo>
                    <a:pt x="2773570" y="1096636"/>
                  </a:lnTo>
                  <a:lnTo>
                    <a:pt x="2790212" y="1085415"/>
                  </a:lnTo>
                  <a:lnTo>
                    <a:pt x="2801433" y="1068774"/>
                  </a:lnTo>
                  <a:lnTo>
                    <a:pt x="2805548" y="1048397"/>
                  </a:lnTo>
                  <a:lnTo>
                    <a:pt x="2805548" y="462027"/>
                  </a:lnTo>
                  <a:lnTo>
                    <a:pt x="4553201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6793" y="5208366"/>
            <a:ext cx="1673225" cy="6203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9554" marR="5080" indent="-237490">
              <a:lnSpc>
                <a:spcPts val="2310"/>
              </a:lnSpc>
              <a:spcBef>
                <a:spcPts val="229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9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r>
              <a:rPr sz="19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950" b="1" spc="-5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validation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359339" y="5566280"/>
            <a:ext cx="7401559" cy="3666490"/>
            <a:chOff x="11359339" y="5566280"/>
            <a:chExt cx="7401559" cy="3666490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7345" y="5681460"/>
              <a:ext cx="7045544" cy="32055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59339" y="5566280"/>
              <a:ext cx="7401554" cy="3666223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2021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5: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35" dirty="0">
                <a:latin typeface="Cambria"/>
                <a:cs typeface="Cambria"/>
              </a:rPr>
              <a:t>Create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confirmation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75" dirty="0">
                <a:latin typeface="Cambria"/>
                <a:cs typeface="Cambria"/>
              </a:rPr>
              <a:t>page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1541" y="2883420"/>
            <a:ext cx="18627725" cy="4366895"/>
            <a:chOff x="611541" y="2883420"/>
            <a:chExt cx="18627725" cy="4366895"/>
          </a:xfrm>
        </p:grpSpPr>
        <p:sp>
          <p:nvSpPr>
            <p:cNvPr id="6" name="object 6"/>
            <p:cNvSpPr/>
            <p:nvPr/>
          </p:nvSpPr>
          <p:spPr>
            <a:xfrm>
              <a:off x="789546" y="2998599"/>
              <a:ext cx="18272125" cy="3908425"/>
            </a:xfrm>
            <a:custGeom>
              <a:avLst/>
              <a:gdLst/>
              <a:ahLst/>
              <a:cxnLst/>
              <a:rect l="l" t="t" r="r" b="b"/>
              <a:pathLst>
                <a:path w="18272125" h="3908425">
                  <a:moveTo>
                    <a:pt x="18272009" y="0"/>
                  </a:moveTo>
                  <a:lnTo>
                    <a:pt x="0" y="0"/>
                  </a:lnTo>
                  <a:lnTo>
                    <a:pt x="0" y="3908257"/>
                  </a:lnTo>
                  <a:lnTo>
                    <a:pt x="18272009" y="3908257"/>
                  </a:lnTo>
                  <a:lnTo>
                    <a:pt x="182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541" y="2883420"/>
              <a:ext cx="198946" cy="4366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0258" y="2883420"/>
              <a:ext cx="198946" cy="43663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488" y="2883420"/>
              <a:ext cx="18229811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488" y="6851885"/>
              <a:ext cx="18229811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58916" y="3067969"/>
            <a:ext cx="1709420" cy="37719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2450" spc="10" dirty="0">
                <a:latin typeface="Courier New"/>
                <a:cs typeface="Courier New"/>
              </a:rPr>
              <a:t>&lt;!DOCTYPE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3979" y="3067969"/>
            <a:ext cx="942975" cy="37719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2450" b="1" spc="10" dirty="0">
                <a:solidFill>
                  <a:srgbClr val="0432FF"/>
                </a:solidFill>
                <a:latin typeface="Courier New"/>
                <a:cs typeface="Courier New"/>
              </a:rPr>
              <a:t>htm</a:t>
            </a:r>
            <a:r>
              <a:rPr sz="2450" b="1" spc="5" dirty="0">
                <a:solidFill>
                  <a:srgbClr val="0432FF"/>
                </a:solidFill>
                <a:latin typeface="Courier New"/>
                <a:cs typeface="Courier New"/>
              </a:rPr>
              <a:t>l</a:t>
            </a:r>
            <a:r>
              <a:rPr sz="2450" spc="10" dirty="0">
                <a:latin typeface="Courier New"/>
                <a:cs typeface="Courier New"/>
              </a:rPr>
              <a:t>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8916" y="3444921"/>
            <a:ext cx="7917815" cy="37719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2450" spc="10" dirty="0">
                <a:latin typeface="Courier New"/>
                <a:cs typeface="Courier New"/>
              </a:rPr>
              <a:t>&lt;</a:t>
            </a:r>
            <a:r>
              <a:rPr sz="2450" b="1" spc="10" dirty="0">
                <a:solidFill>
                  <a:srgbClr val="011480"/>
                </a:solidFill>
                <a:latin typeface="Courier New"/>
                <a:cs typeface="Courier New"/>
              </a:rPr>
              <a:t>html</a:t>
            </a:r>
            <a:r>
              <a:rPr sz="2450" b="1" spc="85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432FF"/>
                </a:solidFill>
                <a:latin typeface="Courier New"/>
                <a:cs typeface="Courier New"/>
              </a:rPr>
              <a:t>xmlns:</a:t>
            </a:r>
            <a:r>
              <a:rPr sz="2450" b="1" spc="10" dirty="0">
                <a:solidFill>
                  <a:srgbClr val="66187A"/>
                </a:solidFill>
                <a:latin typeface="Courier New"/>
                <a:cs typeface="Courier New"/>
              </a:rPr>
              <a:t>th</a:t>
            </a:r>
            <a:r>
              <a:rPr sz="2450" b="1" spc="10" dirty="0">
                <a:solidFill>
                  <a:srgbClr val="018001"/>
                </a:solidFill>
                <a:latin typeface="Courier New"/>
                <a:cs typeface="Courier New"/>
              </a:rPr>
              <a:t>="http://</a:t>
            </a:r>
            <a:r>
              <a:rPr lang="en-US" sz="2450" b="1" spc="10" dirty="0">
                <a:solidFill>
                  <a:srgbClr val="018001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18001"/>
                </a:solidFill>
                <a:latin typeface="Courier New"/>
                <a:cs typeface="Courier New"/>
              </a:rPr>
              <a:t>.thymeleaf.org"</a:t>
            </a:r>
            <a:r>
              <a:rPr sz="2450" spc="10" dirty="0">
                <a:latin typeface="Courier New"/>
                <a:cs typeface="Courier New"/>
              </a:rPr>
              <a:t>&gt;</a:t>
            </a:r>
            <a:endParaRPr sz="245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96474" y="4925547"/>
            <a:ext cx="151066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Courier New"/>
                <a:cs typeface="Courier New"/>
              </a:rPr>
              <a:t>is</a:t>
            </a:r>
            <a:r>
              <a:rPr sz="2450" b="1" spc="15" dirty="0"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confirmed:</a:t>
            </a:r>
            <a:r>
              <a:rPr sz="2450" b="1" spc="20" dirty="0">
                <a:latin typeface="Courier New"/>
                <a:cs typeface="Courier New"/>
              </a:rPr>
              <a:t> </a:t>
            </a:r>
            <a:r>
              <a:rPr sz="2450" spc="10" dirty="0">
                <a:latin typeface="Courier New"/>
                <a:cs typeface="Courier New"/>
              </a:rPr>
              <a:t>&lt;</a:t>
            </a:r>
            <a:r>
              <a:rPr sz="2450" b="1" spc="10" dirty="0">
                <a:solidFill>
                  <a:srgbClr val="011480"/>
                </a:solidFill>
                <a:latin typeface="Courier New"/>
                <a:cs typeface="Courier New"/>
              </a:rPr>
              <a:t>span</a:t>
            </a:r>
            <a:r>
              <a:rPr sz="2450" b="1" spc="15" dirty="0">
                <a:solidFill>
                  <a:srgbClr val="011480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66187A"/>
                </a:solidFill>
                <a:latin typeface="Courier New"/>
                <a:cs typeface="Courier New"/>
              </a:rPr>
              <a:t>th</a:t>
            </a:r>
            <a:r>
              <a:rPr sz="2450" b="1" spc="10" dirty="0">
                <a:solidFill>
                  <a:srgbClr val="0432FF"/>
                </a:solidFill>
                <a:latin typeface="Courier New"/>
                <a:cs typeface="Courier New"/>
              </a:rPr>
              <a:t>:text</a:t>
            </a:r>
            <a:r>
              <a:rPr sz="2450" b="1" spc="10" dirty="0">
                <a:latin typeface="Courier New"/>
                <a:cs typeface="Courier New"/>
              </a:rPr>
              <a:t>="${customer.firstName</a:t>
            </a:r>
            <a:r>
              <a:rPr sz="2450" b="1" spc="20" dirty="0"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+</a:t>
            </a:r>
            <a:r>
              <a:rPr sz="2450" b="1" spc="15" dirty="0"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'</a:t>
            </a:r>
            <a:r>
              <a:rPr sz="2450" b="1" spc="15" dirty="0"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'</a:t>
            </a:r>
            <a:r>
              <a:rPr sz="2450" b="1" spc="15" dirty="0"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+</a:t>
            </a:r>
            <a:r>
              <a:rPr sz="2450" b="1" spc="20" dirty="0"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customer.lastName}"</a:t>
            </a:r>
            <a:r>
              <a:rPr sz="2450" b="1" spc="25" dirty="0">
                <a:latin typeface="Courier New"/>
                <a:cs typeface="Courier New"/>
              </a:rPr>
              <a:t> </a:t>
            </a:r>
            <a:r>
              <a:rPr sz="2450" spc="10" dirty="0">
                <a:latin typeface="Courier New"/>
                <a:cs typeface="Courier New"/>
              </a:rPr>
              <a:t>/&gt;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6216" y="4171643"/>
            <a:ext cx="2287270" cy="19107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450" b="1" spc="10" dirty="0">
                <a:solidFill>
                  <a:srgbClr val="4E9192"/>
                </a:solidFill>
                <a:latin typeface="Courier New"/>
                <a:cs typeface="Courier New"/>
              </a:rPr>
              <a:t>body</a:t>
            </a:r>
            <a:r>
              <a:rPr sz="2450" b="1" spc="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b="1" spc="10" dirty="0">
                <a:latin typeface="Courier New"/>
                <a:cs typeface="Courier New"/>
              </a:rPr>
              <a:t>The</a:t>
            </a:r>
            <a:r>
              <a:rPr sz="2450" b="1" spc="-50" dirty="0"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customer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50" b="1" spc="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450" b="1" spc="10" dirty="0">
                <a:solidFill>
                  <a:srgbClr val="4E9192"/>
                </a:solidFill>
                <a:latin typeface="Courier New"/>
                <a:cs typeface="Courier New"/>
              </a:rPr>
              <a:t>body</a:t>
            </a:r>
            <a:r>
              <a:rPr sz="2450" b="1" spc="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6216" y="6433354"/>
            <a:ext cx="13449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450" b="1" spc="10" dirty="0">
                <a:solidFill>
                  <a:srgbClr val="4E9192"/>
                </a:solidFill>
                <a:latin typeface="Courier New"/>
                <a:cs typeface="Courier New"/>
              </a:rPr>
              <a:t>htm</a:t>
            </a:r>
            <a:r>
              <a:rPr sz="2450" b="1" spc="5" dirty="0">
                <a:solidFill>
                  <a:srgbClr val="4E9192"/>
                </a:solidFill>
                <a:latin typeface="Courier New"/>
                <a:cs typeface="Courier New"/>
              </a:rPr>
              <a:t>l</a:t>
            </a:r>
            <a:r>
              <a:rPr sz="2450" b="1" spc="1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7967" y="2615345"/>
            <a:ext cx="29679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Arial"/>
                <a:cs typeface="Arial"/>
              </a:rPr>
              <a:t>File:</a:t>
            </a:r>
            <a:r>
              <a:rPr sz="1450" b="1" spc="-40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customer-confirmation.html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35754" marR="5080" indent="-2047239">
              <a:lnSpc>
                <a:spcPct val="100200"/>
              </a:lnSpc>
              <a:spcBef>
                <a:spcPts val="110"/>
              </a:spcBef>
            </a:pPr>
            <a:r>
              <a:rPr spc="-100" dirty="0"/>
              <a:t>Spring</a:t>
            </a:r>
            <a:r>
              <a:rPr spc="-300" dirty="0"/>
              <a:t> </a:t>
            </a:r>
            <a:r>
              <a:rPr spc="-70" dirty="0"/>
              <a:t>MVC</a:t>
            </a:r>
            <a:r>
              <a:rPr spc="-300" dirty="0"/>
              <a:t> </a:t>
            </a:r>
            <a:r>
              <a:rPr spc="-145" dirty="0"/>
              <a:t>Validation </a:t>
            </a:r>
            <a:r>
              <a:rPr spc="-1830" dirty="0"/>
              <a:t> </a:t>
            </a:r>
            <a:r>
              <a:rPr spc="-125" dirty="0"/>
              <a:t>@InitBinder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7161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15" dirty="0">
                <a:latin typeface="Calibri"/>
                <a:cs typeface="Calibri"/>
              </a:rPr>
              <a:t>White</a:t>
            </a:r>
            <a:r>
              <a:rPr sz="6500" spc="5" dirty="0">
                <a:latin typeface="Calibri"/>
                <a:cs typeface="Calibri"/>
              </a:rPr>
              <a:t> </a:t>
            </a:r>
            <a:r>
              <a:rPr sz="6500" spc="290" dirty="0">
                <a:latin typeface="Calibri"/>
                <a:cs typeface="Calibri"/>
              </a:rPr>
              <a:t>Space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314" y="2050556"/>
            <a:ext cx="1393888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2770" marR="81280" indent="-572770" algn="r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72770" algn="l"/>
                <a:tab pos="5734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Our</a:t>
            </a:r>
            <a:r>
              <a:rPr sz="4250" spc="5" dirty="0">
                <a:latin typeface="Palatino Linotype"/>
                <a:cs typeface="Palatino Linotype"/>
              </a:rPr>
              <a:t> previous </a:t>
            </a:r>
            <a:r>
              <a:rPr sz="4250" spc="15" dirty="0">
                <a:latin typeface="Palatino Linotype"/>
                <a:cs typeface="Palatino Linotype"/>
              </a:rPr>
              <a:t>example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problem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white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space</a:t>
            </a:r>
            <a:endParaRPr sz="4250">
              <a:latin typeface="Palatino Linotype"/>
              <a:cs typeface="Palatino Linotype"/>
            </a:endParaRPr>
          </a:p>
          <a:p>
            <a:pPr marL="572770" marR="17780" lvl="1" indent="-572770" algn="r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72770" algn="l"/>
                <a:tab pos="573405" algn="l"/>
              </a:tabLst>
            </a:pPr>
            <a:r>
              <a:rPr sz="4250" b="1" spc="20" dirty="0">
                <a:latin typeface="Palatino Linotype"/>
                <a:cs typeface="Palatino Linotype"/>
              </a:rPr>
              <a:t>Last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name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field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all </a:t>
            </a:r>
            <a:r>
              <a:rPr sz="4250" spc="15" dirty="0">
                <a:latin typeface="Palatino Linotype"/>
                <a:cs typeface="Palatino Linotype"/>
              </a:rPr>
              <a:t>whitespace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solidFill>
                  <a:srgbClr val="008F00"/>
                </a:solidFill>
                <a:latin typeface="Palatino Linotype"/>
                <a:cs typeface="Palatino Linotype"/>
              </a:rPr>
              <a:t>passed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-7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YIKES!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Should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solidFill>
                  <a:srgbClr val="FF2600"/>
                </a:solidFill>
                <a:latin typeface="Palatino Linotype"/>
                <a:cs typeface="Palatino Linotype"/>
              </a:rPr>
              <a:t>failed</a:t>
            </a:r>
            <a:r>
              <a:rPr sz="4250" spc="15" dirty="0">
                <a:latin typeface="Palatino Linotype"/>
                <a:cs typeface="Palatino Linotype"/>
              </a:rPr>
              <a:t>!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633471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6217968"/>
            <a:ext cx="108978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need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trim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whitespace</a:t>
            </a:r>
            <a:r>
              <a:rPr sz="4250" dirty="0">
                <a:latin typeface="Palatino Linotype"/>
                <a:cs typeface="Palatino Linotype"/>
              </a:rPr>
              <a:t> from </a:t>
            </a:r>
            <a:r>
              <a:rPr sz="4250" spc="10" dirty="0">
                <a:latin typeface="Palatino Linotype"/>
                <a:cs typeface="Palatino Linotype"/>
              </a:rPr>
              <a:t>input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fields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5923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85" dirty="0">
                <a:latin typeface="Calibri"/>
                <a:cs typeface="Calibri"/>
              </a:rPr>
              <a:t>@InitBinder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199002"/>
            <a:ext cx="124466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b="1" spc="35" dirty="0">
                <a:latin typeface="Palatino Linotype"/>
                <a:cs typeface="Palatino Linotype"/>
              </a:rPr>
              <a:t>@InitBinder</a:t>
            </a:r>
            <a:r>
              <a:rPr sz="4250" b="1" spc="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works as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pre-processor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417958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4062819"/>
            <a:ext cx="126949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5" dirty="0">
                <a:latin typeface="Palatino Linotype"/>
                <a:cs typeface="Palatino Linotype"/>
              </a:rPr>
              <a:t>It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pre-process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each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web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request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our</a:t>
            </a:r>
            <a:r>
              <a:rPr sz="4250" spc="5" dirty="0">
                <a:latin typeface="Palatino Linotype"/>
                <a:cs typeface="Palatino Linotype"/>
              </a:rPr>
              <a:t> controller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604339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5926637"/>
            <a:ext cx="116782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Method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spc="35" dirty="0">
                <a:latin typeface="Palatino Linotype"/>
                <a:cs typeface="Palatino Linotype"/>
              </a:rPr>
              <a:t>@InitBinder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executed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1021" y="780810"/>
            <a:ext cx="3679825" cy="1875789"/>
          </a:xfrm>
          <a:custGeom>
            <a:avLst/>
            <a:gdLst/>
            <a:ahLst/>
            <a:cxnLst/>
            <a:rect l="l" t="t" r="r" b="b"/>
            <a:pathLst>
              <a:path w="3679825" h="1875789">
                <a:moveTo>
                  <a:pt x="384167" y="0"/>
                </a:moveTo>
                <a:lnTo>
                  <a:pt x="307538" y="12000"/>
                </a:lnTo>
                <a:lnTo>
                  <a:pt x="268631" y="30962"/>
                </a:lnTo>
                <a:lnTo>
                  <a:pt x="234715" y="57850"/>
                </a:lnTo>
                <a:lnTo>
                  <a:pt x="207107" y="91836"/>
                </a:lnTo>
                <a:lnTo>
                  <a:pt x="176843" y="161501"/>
                </a:lnTo>
                <a:lnTo>
                  <a:pt x="163454" y="212472"/>
                </a:lnTo>
                <a:lnTo>
                  <a:pt x="148732" y="276104"/>
                </a:lnTo>
                <a:lnTo>
                  <a:pt x="28798" y="803805"/>
                </a:lnTo>
                <a:lnTo>
                  <a:pt x="14572" y="867547"/>
                </a:lnTo>
                <a:lnTo>
                  <a:pt x="4616" y="919297"/>
                </a:lnTo>
                <a:lnTo>
                  <a:pt x="0" y="961150"/>
                </a:lnTo>
                <a:lnTo>
                  <a:pt x="1794" y="995201"/>
                </a:lnTo>
                <a:lnTo>
                  <a:pt x="12000" y="1037779"/>
                </a:lnTo>
                <a:lnTo>
                  <a:pt x="30962" y="1076685"/>
                </a:lnTo>
                <a:lnTo>
                  <a:pt x="57849" y="1110601"/>
                </a:lnTo>
                <a:lnTo>
                  <a:pt x="91833" y="1138209"/>
                </a:lnTo>
                <a:lnTo>
                  <a:pt x="161503" y="1168473"/>
                </a:lnTo>
                <a:lnTo>
                  <a:pt x="212475" y="1181862"/>
                </a:lnTo>
                <a:lnTo>
                  <a:pt x="276110" y="1196584"/>
                </a:lnTo>
                <a:lnTo>
                  <a:pt x="3137782" y="1846963"/>
                </a:lnTo>
                <a:lnTo>
                  <a:pt x="3201528" y="1861195"/>
                </a:lnTo>
                <a:lnTo>
                  <a:pt x="3253278" y="1871153"/>
                </a:lnTo>
                <a:lnTo>
                  <a:pt x="3295130" y="1875767"/>
                </a:lnTo>
                <a:lnTo>
                  <a:pt x="3329179" y="1873967"/>
                </a:lnTo>
                <a:lnTo>
                  <a:pt x="3371759" y="1863761"/>
                </a:lnTo>
                <a:lnTo>
                  <a:pt x="3410666" y="1844799"/>
                </a:lnTo>
                <a:lnTo>
                  <a:pt x="3444582" y="1817912"/>
                </a:lnTo>
                <a:lnTo>
                  <a:pt x="3472191" y="1783928"/>
                </a:lnTo>
                <a:lnTo>
                  <a:pt x="3502454" y="1714262"/>
                </a:lnTo>
                <a:lnTo>
                  <a:pt x="3515843" y="1663291"/>
                </a:lnTo>
                <a:lnTo>
                  <a:pt x="3530566" y="1599661"/>
                </a:lnTo>
                <a:lnTo>
                  <a:pt x="3650499" y="1071958"/>
                </a:lnTo>
                <a:lnTo>
                  <a:pt x="3664726" y="1008216"/>
                </a:lnTo>
                <a:lnTo>
                  <a:pt x="3674682" y="956466"/>
                </a:lnTo>
                <a:lnTo>
                  <a:pt x="3679298" y="914613"/>
                </a:lnTo>
                <a:lnTo>
                  <a:pt x="3677504" y="880563"/>
                </a:lnTo>
                <a:lnTo>
                  <a:pt x="3667297" y="837984"/>
                </a:lnTo>
                <a:lnTo>
                  <a:pt x="3648334" y="799077"/>
                </a:lnTo>
                <a:lnTo>
                  <a:pt x="3621444" y="765161"/>
                </a:lnTo>
                <a:lnTo>
                  <a:pt x="3587454" y="737553"/>
                </a:lnTo>
                <a:lnTo>
                  <a:pt x="3517793" y="707288"/>
                </a:lnTo>
                <a:lnTo>
                  <a:pt x="3466822" y="693900"/>
                </a:lnTo>
                <a:lnTo>
                  <a:pt x="3403187" y="679181"/>
                </a:lnTo>
                <a:lnTo>
                  <a:pt x="541505" y="28798"/>
                </a:lnTo>
                <a:lnTo>
                  <a:pt x="477765" y="14572"/>
                </a:lnTo>
                <a:lnTo>
                  <a:pt x="426018" y="4616"/>
                </a:lnTo>
                <a:lnTo>
                  <a:pt x="384167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720000">
            <a:off x="15108155" y="1493056"/>
            <a:ext cx="2487789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spc="375" baseline="4025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5175" spc="375" baseline="2415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5175" spc="375" baseline="16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50" spc="250" dirty="0">
                <a:solidFill>
                  <a:srgbClr val="FFFFFF"/>
                </a:solidFill>
                <a:latin typeface="Verdana"/>
                <a:cs typeface="Verdana"/>
              </a:rPr>
              <a:t>ced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5923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85" dirty="0">
                <a:latin typeface="Calibri"/>
                <a:cs typeface="Calibri"/>
              </a:rPr>
              <a:t>@InitBinder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314" y="2050556"/>
            <a:ext cx="1087882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trim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Strings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Remove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leading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trailing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white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space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5182922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5066171"/>
            <a:ext cx="113899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String </a:t>
            </a:r>
            <a:r>
              <a:rPr sz="4250" spc="15" dirty="0">
                <a:latin typeface="Palatino Linotype"/>
                <a:cs typeface="Palatino Linotype"/>
              </a:rPr>
              <a:t>only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white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spaces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trim</a:t>
            </a:r>
            <a:r>
              <a:rPr sz="4250" spc="5" dirty="0">
                <a:latin typeface="Palatino Linotype"/>
                <a:cs typeface="Palatino Linotype"/>
              </a:rPr>
              <a:t> it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10" dirty="0">
                <a:latin typeface="Arial"/>
                <a:cs typeface="Arial"/>
              </a:rPr>
              <a:t>null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704673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6929989"/>
            <a:ext cx="115417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4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resolve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</a:t>
            </a:r>
            <a:r>
              <a:rPr sz="4250" spc="5" dirty="0">
                <a:latin typeface="Palatino Linotype"/>
                <a:cs typeface="Palatino Linotype"/>
              </a:rPr>
              <a:t> problem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whew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:-)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7769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40" dirty="0">
                <a:latin typeface="Calibri"/>
                <a:cs typeface="Calibri"/>
              </a:rPr>
              <a:t>Register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350" dirty="0">
                <a:latin typeface="Calibri"/>
                <a:cs typeface="Calibri"/>
              </a:rPr>
              <a:t>Custom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430" dirty="0">
                <a:latin typeface="Calibri"/>
                <a:cs typeface="Calibri"/>
              </a:rPr>
              <a:t>Editor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475" dirty="0">
                <a:latin typeface="Calibri"/>
                <a:cs typeface="Calibri"/>
              </a:rPr>
              <a:t>in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305" dirty="0">
                <a:latin typeface="Calibri"/>
                <a:cs typeface="Calibri"/>
              </a:rPr>
              <a:t>Controller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0800" y="2374597"/>
            <a:ext cx="17120235" cy="5549900"/>
            <a:chOff x="1550800" y="2374597"/>
            <a:chExt cx="17120235" cy="5549900"/>
          </a:xfrm>
        </p:grpSpPr>
        <p:sp>
          <p:nvSpPr>
            <p:cNvPr id="6" name="object 6"/>
            <p:cNvSpPr/>
            <p:nvPr/>
          </p:nvSpPr>
          <p:spPr>
            <a:xfrm>
              <a:off x="1728806" y="2489777"/>
              <a:ext cx="16766540" cy="5092065"/>
            </a:xfrm>
            <a:custGeom>
              <a:avLst/>
              <a:gdLst/>
              <a:ahLst/>
              <a:cxnLst/>
              <a:rect l="l" t="t" r="r" b="b"/>
              <a:pathLst>
                <a:path w="16766540" h="5092065">
                  <a:moveTo>
                    <a:pt x="16765981" y="0"/>
                  </a:moveTo>
                  <a:lnTo>
                    <a:pt x="0" y="0"/>
                  </a:lnTo>
                  <a:lnTo>
                    <a:pt x="0" y="5091468"/>
                  </a:lnTo>
                  <a:lnTo>
                    <a:pt x="16765981" y="5091468"/>
                  </a:lnTo>
                  <a:lnTo>
                    <a:pt x="167659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800" y="2374597"/>
              <a:ext cx="198946" cy="55495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71792" y="2374597"/>
              <a:ext cx="198946" cy="55495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747" y="2374597"/>
              <a:ext cx="1672200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9747" y="7526273"/>
              <a:ext cx="1672200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162427" y="2533044"/>
            <a:ext cx="13818235" cy="49803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latin typeface="Arial"/>
                <a:cs typeface="Arial"/>
              </a:rPr>
              <a:t>@InitBinder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29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initBinder(WebDataBinder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dataBinder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 marR="5080">
              <a:lnSpc>
                <a:spcPct val="200300"/>
              </a:lnSpc>
            </a:pPr>
            <a:r>
              <a:rPr sz="2950" b="1" spc="-5" dirty="0">
                <a:latin typeface="Arial"/>
                <a:cs typeface="Arial"/>
              </a:rPr>
              <a:t>StringTrimmerEditor</a:t>
            </a:r>
            <a:r>
              <a:rPr sz="2950" b="1" spc="20" dirty="0">
                <a:latin typeface="Arial"/>
                <a:cs typeface="Arial"/>
              </a:rPr>
              <a:t> </a:t>
            </a:r>
            <a:r>
              <a:rPr sz="2950" b="1" spc="-5" dirty="0">
                <a:solidFill>
                  <a:srgbClr val="7E504F"/>
                </a:solidFill>
                <a:latin typeface="Arial"/>
                <a:cs typeface="Arial"/>
              </a:rPr>
              <a:t>stringTrimmerEditor</a:t>
            </a:r>
            <a:r>
              <a:rPr sz="2950" b="1" spc="2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=</a:t>
            </a:r>
            <a:r>
              <a:rPr sz="2950" b="1" spc="2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9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StringTrimmerEditor(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true</a:t>
            </a:r>
            <a:r>
              <a:rPr sz="2950" b="1" dirty="0">
                <a:latin typeface="Arial"/>
                <a:cs typeface="Arial"/>
              </a:rPr>
              <a:t>);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7E504F"/>
                </a:solidFill>
                <a:latin typeface="Arial"/>
                <a:cs typeface="Arial"/>
              </a:rPr>
              <a:t>dataBinder</a:t>
            </a:r>
            <a:r>
              <a:rPr sz="2950" b="1" dirty="0">
                <a:latin typeface="Arial"/>
                <a:cs typeface="Arial"/>
              </a:rPr>
              <a:t>.registerCustomEditor(String.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950" b="1" dirty="0">
                <a:latin typeface="Arial"/>
                <a:cs typeface="Arial"/>
              </a:rPr>
              <a:t>,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-5" dirty="0">
                <a:solidFill>
                  <a:srgbClr val="7E504F"/>
                </a:solidFill>
                <a:latin typeface="Arial"/>
                <a:cs typeface="Arial"/>
              </a:rPr>
              <a:t>stringTrimmerEditor</a:t>
            </a:r>
            <a:r>
              <a:rPr sz="2950" b="1" spc="-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0229" y="1954067"/>
            <a:ext cx="294449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CustomerController.java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05652" y="4074941"/>
            <a:ext cx="45713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Arial"/>
                <a:cs typeface="Arial"/>
              </a:rPr>
              <a:t>File:</a:t>
            </a:r>
            <a:r>
              <a:rPr sz="1450" b="1" spc="-30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src/main/resources/templates/helloworld.html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5256" y="3136907"/>
            <a:ext cx="10203815" cy="5670550"/>
            <a:chOff x="1025256" y="3136907"/>
            <a:chExt cx="10203815" cy="567055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256" y="3136907"/>
              <a:ext cx="10203512" cy="56699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44091" y="4454823"/>
              <a:ext cx="9366250" cy="3020695"/>
            </a:xfrm>
            <a:custGeom>
              <a:avLst/>
              <a:gdLst/>
              <a:ahLst/>
              <a:cxnLst/>
              <a:rect l="l" t="t" r="r" b="b"/>
              <a:pathLst>
                <a:path w="9366250" h="3020695">
                  <a:moveTo>
                    <a:pt x="9365841" y="0"/>
                  </a:moveTo>
                  <a:lnTo>
                    <a:pt x="0" y="0"/>
                  </a:lnTo>
                  <a:lnTo>
                    <a:pt x="0" y="3020172"/>
                  </a:lnTo>
                  <a:lnTo>
                    <a:pt x="9365841" y="3020172"/>
                  </a:lnTo>
                  <a:lnTo>
                    <a:pt x="9365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19867" y="4638901"/>
            <a:ext cx="6359525" cy="892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25"/>
              </a:spcBef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&lt;!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DOCTYPE</a:t>
            </a:r>
            <a:r>
              <a:rPr sz="1950" b="1" spc="-3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HTML&gt;</a:t>
            </a:r>
            <a:endParaRPr sz="1950" dirty="0">
              <a:latin typeface="Courier New"/>
              <a:cs typeface="Courier New"/>
            </a:endParaRPr>
          </a:p>
          <a:p>
            <a:pPr marL="12700">
              <a:lnSpc>
                <a:spcPts val="2225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html</a:t>
            </a:r>
            <a:r>
              <a:rPr sz="1950" b="1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32192"/>
                </a:solidFill>
                <a:latin typeface="Courier New"/>
                <a:cs typeface="Courier New"/>
              </a:rPr>
              <a:t>xmlns:th</a:t>
            </a:r>
            <a:r>
              <a:rPr sz="1950" b="1" spc="15" dirty="0">
                <a:latin typeface="Courier New"/>
                <a:cs typeface="Courier New"/>
              </a:rPr>
              <a:t>=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"http://</a:t>
            </a:r>
            <a:r>
              <a:rPr lang="en-US"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.thymeleaf.org"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 dirty="0">
              <a:latin typeface="Courier New"/>
              <a:cs typeface="Courier New"/>
            </a:endParaRPr>
          </a:p>
          <a:p>
            <a:pPr marL="12700">
              <a:lnSpc>
                <a:spcPts val="2285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1950" b="1" spc="-15" dirty="0">
                <a:solidFill>
                  <a:srgbClr val="00919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…</a:t>
            </a:r>
            <a:r>
              <a:rPr sz="1950" b="1" spc="-10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9867" y="5769757"/>
            <a:ext cx="8621395" cy="14579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25"/>
              </a:spcBef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body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ts val="2225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p</a:t>
            </a:r>
            <a:r>
              <a:rPr sz="1950" b="1" spc="1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32192"/>
                </a:solidFill>
                <a:latin typeface="Courier New"/>
                <a:cs typeface="Courier New"/>
              </a:rPr>
              <a:t>th:text</a:t>
            </a:r>
            <a:r>
              <a:rPr sz="1950" b="1" spc="15" dirty="0">
                <a:latin typeface="Courier New"/>
                <a:cs typeface="Courier New"/>
              </a:rPr>
              <a:t>=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"'Time 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on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the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server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is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' +</a:t>
            </a:r>
            <a:r>
              <a:rPr sz="19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${theDate}"</a:t>
            </a:r>
            <a:r>
              <a:rPr sz="1950" b="1" i="1" spc="2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ts val="2285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body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1950" b="1" spc="15" dirty="0">
                <a:solidFill>
                  <a:srgbClr val="4E9192"/>
                </a:solidFill>
                <a:latin typeface="Courier New"/>
                <a:cs typeface="Courier New"/>
              </a:rPr>
              <a:t>html</a:t>
            </a:r>
            <a:r>
              <a:rPr sz="1950" b="1" spc="1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26697" y="673127"/>
            <a:ext cx="10577830" cy="6567805"/>
            <a:chOff x="9526697" y="673127"/>
            <a:chExt cx="10577830" cy="656780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6697" y="673127"/>
              <a:ext cx="10577402" cy="65677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945532" y="2159385"/>
              <a:ext cx="9921240" cy="3581400"/>
            </a:xfrm>
            <a:custGeom>
              <a:avLst/>
              <a:gdLst/>
              <a:ahLst/>
              <a:cxnLst/>
              <a:rect l="l" t="t" r="r" b="b"/>
              <a:pathLst>
                <a:path w="9921240" h="3581400">
                  <a:moveTo>
                    <a:pt x="9920762" y="0"/>
                  </a:moveTo>
                  <a:lnTo>
                    <a:pt x="0" y="0"/>
                  </a:lnTo>
                  <a:lnTo>
                    <a:pt x="0" y="3581315"/>
                  </a:lnTo>
                  <a:lnTo>
                    <a:pt x="9920762" y="3581315"/>
                  </a:lnTo>
                  <a:lnTo>
                    <a:pt x="9920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34008" y="2464933"/>
            <a:ext cx="4021454" cy="563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ts val="2110"/>
              </a:lnSpc>
              <a:spcBef>
                <a:spcPts val="110"/>
              </a:spcBef>
            </a:pPr>
            <a:r>
              <a:rPr sz="1800" b="1" dirty="0">
                <a:latin typeface="Courier New"/>
                <a:cs typeface="Courier New"/>
              </a:rPr>
              <a:t>@Controller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ts val="2110"/>
              </a:lnSpc>
            </a:pPr>
            <a:r>
              <a:rPr sz="1800" b="1" spc="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1800" b="1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800" b="1" spc="5" dirty="0">
                <a:solidFill>
                  <a:srgbClr val="931A68"/>
                </a:solidFill>
                <a:latin typeface="Courier New"/>
                <a:cs typeface="Courier New"/>
              </a:rPr>
              <a:t>class</a:t>
            </a:r>
            <a:r>
              <a:rPr sz="1800" b="1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DemoController</a:t>
            </a:r>
            <a:r>
              <a:rPr sz="1800" b="1" spc="5" dirty="0">
                <a:latin typeface="Courier New"/>
                <a:cs typeface="Courier New"/>
              </a:rPr>
              <a:t> 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10960" y="3250249"/>
            <a:ext cx="5542280" cy="563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ts val="2110"/>
              </a:lnSpc>
              <a:spcBef>
                <a:spcPts val="110"/>
              </a:spcBef>
            </a:pPr>
            <a:r>
              <a:rPr sz="1800" b="1" dirty="0">
                <a:latin typeface="Courier New"/>
                <a:cs typeface="Courier New"/>
              </a:rPr>
              <a:t>@GetMapping("/")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ts val="2110"/>
              </a:lnSpc>
            </a:pPr>
            <a:r>
              <a:rPr sz="1800" b="1" spc="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1800" b="1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String</a:t>
            </a:r>
            <a:r>
              <a:rPr sz="1800" b="1" spc="1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sayHello(Model</a:t>
            </a:r>
            <a:r>
              <a:rPr sz="1800" b="1" spc="20" dirty="0">
                <a:latin typeface="Courier New"/>
                <a:cs typeface="Courier New"/>
              </a:rPr>
              <a:t> </a:t>
            </a:r>
            <a:r>
              <a:rPr sz="1800" b="1" spc="5" dirty="0">
                <a:solidFill>
                  <a:srgbClr val="7E504F"/>
                </a:solidFill>
                <a:latin typeface="Courier New"/>
                <a:cs typeface="Courier New"/>
              </a:rPr>
              <a:t>theModel</a:t>
            </a:r>
            <a:r>
              <a:rPr sz="1800" b="1" spc="5" dirty="0">
                <a:latin typeface="Courier New"/>
                <a:cs typeface="Courier New"/>
              </a:rPr>
              <a:t>)</a:t>
            </a:r>
            <a:r>
              <a:rPr sz="1800" b="1" spc="10" dirty="0">
                <a:latin typeface="Courier New"/>
                <a:cs typeface="Courier New"/>
              </a:rPr>
              <a:t> </a:t>
            </a:r>
            <a:r>
              <a:rPr sz="1800" b="1" spc="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87912" y="4035566"/>
            <a:ext cx="872172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solidFill>
                  <a:srgbClr val="7E504F"/>
                </a:solidFill>
                <a:latin typeface="Courier New"/>
                <a:cs typeface="Courier New"/>
              </a:rPr>
              <a:t>theModel</a:t>
            </a:r>
            <a:r>
              <a:rPr sz="1800" b="1" spc="5" dirty="0">
                <a:latin typeface="Courier New"/>
                <a:cs typeface="Courier New"/>
              </a:rPr>
              <a:t>.addAttribute(</a:t>
            </a:r>
            <a:r>
              <a:rPr sz="1800" b="1" spc="5" dirty="0">
                <a:solidFill>
                  <a:srgbClr val="3933FF"/>
                </a:solidFill>
                <a:latin typeface="Courier New"/>
                <a:cs typeface="Courier New"/>
              </a:rPr>
              <a:t>"theDate"</a:t>
            </a:r>
            <a:r>
              <a:rPr sz="1800" b="1" spc="5" dirty="0">
                <a:latin typeface="Courier New"/>
                <a:cs typeface="Courier New"/>
              </a:rPr>
              <a:t>,java.time.LocalDateTime.</a:t>
            </a:r>
            <a:r>
              <a:rPr sz="1800" b="1" i="1" spc="5" dirty="0">
                <a:latin typeface="Courier New"/>
                <a:cs typeface="Courier New"/>
              </a:rPr>
              <a:t>now</a:t>
            </a:r>
            <a:r>
              <a:rPr sz="1800" b="1" spc="5" dirty="0">
                <a:latin typeface="Courier New"/>
                <a:cs typeface="Courier New"/>
              </a:rPr>
              <a:t>());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75212" y="4559110"/>
            <a:ext cx="279019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solidFill>
                  <a:srgbClr val="931A68"/>
                </a:solidFill>
                <a:latin typeface="Courier New"/>
                <a:cs typeface="Courier New"/>
              </a:rPr>
              <a:t>return</a:t>
            </a:r>
            <a:r>
              <a:rPr sz="1800" b="1" spc="-3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800" b="1" spc="5" dirty="0">
                <a:solidFill>
                  <a:srgbClr val="3933FF"/>
                </a:solidFill>
                <a:latin typeface="Courier New"/>
                <a:cs typeface="Courier New"/>
              </a:rPr>
              <a:t>"helloworld"</a:t>
            </a:r>
            <a:r>
              <a:rPr sz="1800" b="1" spc="5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10960" y="4820882"/>
            <a:ext cx="1511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34008" y="5082654"/>
            <a:ext cx="1511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77366" y="1843888"/>
            <a:ext cx="22987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latin typeface="Arial"/>
                <a:cs typeface="Arial"/>
              </a:rPr>
              <a:t>File:</a:t>
            </a:r>
            <a:r>
              <a:rPr sz="1450" b="1" spc="-35" dirty="0">
                <a:latin typeface="Arial"/>
                <a:cs typeface="Arial"/>
              </a:rPr>
              <a:t> </a:t>
            </a:r>
            <a:r>
              <a:rPr sz="1450" b="1" spc="10" dirty="0">
                <a:latin typeface="Arial"/>
                <a:cs typeface="Arial"/>
              </a:rPr>
              <a:t>DemoController.java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127996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3: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250" dirty="0">
                <a:latin typeface="Calibri"/>
                <a:cs typeface="Calibri"/>
              </a:rPr>
              <a:t>Create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260" dirty="0">
                <a:latin typeface="Calibri"/>
                <a:cs typeface="Calibri"/>
              </a:rPr>
              <a:t>Thymeleaf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95" dirty="0">
                <a:latin typeface="Calibri"/>
                <a:cs typeface="Calibri"/>
              </a:rPr>
              <a:t>template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905225" y="3996123"/>
            <a:ext cx="6401435" cy="4220210"/>
            <a:chOff x="8905225" y="3996123"/>
            <a:chExt cx="6401435" cy="422021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0331" y="4397879"/>
              <a:ext cx="5648750" cy="16414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5225" y="6399797"/>
              <a:ext cx="2961492" cy="18163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52568" y="3996123"/>
              <a:ext cx="1653701" cy="215751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71404" y="4655457"/>
              <a:ext cx="816024" cy="82490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4344287" y="4756638"/>
            <a:ext cx="2705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777970" y="6415518"/>
            <a:ext cx="1654175" cy="2157730"/>
            <a:chOff x="8777970" y="6415518"/>
            <a:chExt cx="1654175" cy="215773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7970" y="6415518"/>
              <a:ext cx="1653701" cy="215751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6805" y="7074853"/>
              <a:ext cx="816030" cy="82490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469688" y="7176034"/>
            <a:ext cx="2705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5063" y="411649"/>
            <a:ext cx="8769985" cy="7112634"/>
            <a:chOff x="355063" y="411649"/>
            <a:chExt cx="8769985" cy="7112634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063" y="411649"/>
              <a:ext cx="8769366" cy="71123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73898" y="2000015"/>
              <a:ext cx="7931784" cy="3921760"/>
            </a:xfrm>
            <a:custGeom>
              <a:avLst/>
              <a:gdLst/>
              <a:ahLst/>
              <a:cxnLst/>
              <a:rect l="l" t="t" r="r" b="b"/>
              <a:pathLst>
                <a:path w="7931784" h="3921760">
                  <a:moveTo>
                    <a:pt x="7337472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3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1808191"/>
                  </a:lnTo>
                  <a:lnTo>
                    <a:pt x="4114" y="1828569"/>
                  </a:lnTo>
                  <a:lnTo>
                    <a:pt x="15334" y="1845211"/>
                  </a:lnTo>
                  <a:lnTo>
                    <a:pt x="31975" y="1856431"/>
                  </a:lnTo>
                  <a:lnTo>
                    <a:pt x="52354" y="1860545"/>
                  </a:lnTo>
                  <a:lnTo>
                    <a:pt x="7242253" y="1860545"/>
                  </a:lnTo>
                  <a:lnTo>
                    <a:pt x="7931695" y="3921673"/>
                  </a:lnTo>
                  <a:lnTo>
                    <a:pt x="7389826" y="1556562"/>
                  </a:lnTo>
                  <a:lnTo>
                    <a:pt x="7389826" y="52354"/>
                  </a:lnTo>
                  <a:lnTo>
                    <a:pt x="7385713" y="31975"/>
                  </a:lnTo>
                  <a:lnTo>
                    <a:pt x="7374493" y="15333"/>
                  </a:lnTo>
                  <a:lnTo>
                    <a:pt x="7357851" y="4114"/>
                  </a:lnTo>
                  <a:lnTo>
                    <a:pt x="7337472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53018" y="2124224"/>
            <a:ext cx="64319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Thymeleaf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accesses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"theDate"</a:t>
            </a:r>
            <a:endParaRPr sz="34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13834" y="2626827"/>
            <a:ext cx="3910329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106235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MVC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304636" y="5353756"/>
            <a:ext cx="4927600" cy="4780915"/>
            <a:chOff x="1304636" y="5353756"/>
            <a:chExt cx="4927600" cy="4780915"/>
          </a:xfrm>
        </p:grpSpPr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636" y="5353756"/>
              <a:ext cx="4266559" cy="478048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23472" y="6504897"/>
              <a:ext cx="3429000" cy="2464435"/>
            </a:xfrm>
            <a:custGeom>
              <a:avLst/>
              <a:gdLst/>
              <a:ahLst/>
              <a:cxnLst/>
              <a:rect l="l" t="t" r="r" b="b"/>
              <a:pathLst>
                <a:path w="3429000" h="2464434">
                  <a:moveTo>
                    <a:pt x="1682540" y="0"/>
                  </a:moveTo>
                  <a:lnTo>
                    <a:pt x="1653091" y="1296426"/>
                  </a:lnTo>
                  <a:lnTo>
                    <a:pt x="1584580" y="1297718"/>
                  </a:lnTo>
                  <a:lnTo>
                    <a:pt x="1516808" y="1299913"/>
                  </a:lnTo>
                  <a:lnTo>
                    <a:pt x="1449827" y="1302993"/>
                  </a:lnTo>
                  <a:lnTo>
                    <a:pt x="1383688" y="1306941"/>
                  </a:lnTo>
                  <a:lnTo>
                    <a:pt x="1318443" y="1311740"/>
                  </a:lnTo>
                  <a:lnTo>
                    <a:pt x="1254145" y="1317372"/>
                  </a:lnTo>
                  <a:lnTo>
                    <a:pt x="1190843" y="1323820"/>
                  </a:lnTo>
                  <a:lnTo>
                    <a:pt x="1128591" y="1331066"/>
                  </a:lnTo>
                  <a:lnTo>
                    <a:pt x="1067440" y="1339092"/>
                  </a:lnTo>
                  <a:lnTo>
                    <a:pt x="1007441" y="1347882"/>
                  </a:lnTo>
                  <a:lnTo>
                    <a:pt x="948647" y="1357417"/>
                  </a:lnTo>
                  <a:lnTo>
                    <a:pt x="891109" y="1367681"/>
                  </a:lnTo>
                  <a:lnTo>
                    <a:pt x="834879" y="1378656"/>
                  </a:lnTo>
                  <a:lnTo>
                    <a:pt x="780008" y="1390324"/>
                  </a:lnTo>
                  <a:lnTo>
                    <a:pt x="726549" y="1402668"/>
                  </a:lnTo>
                  <a:lnTo>
                    <a:pt x="674552" y="1415670"/>
                  </a:lnTo>
                  <a:lnTo>
                    <a:pt x="624070" y="1429313"/>
                  </a:lnTo>
                  <a:lnTo>
                    <a:pt x="575155" y="1443580"/>
                  </a:lnTo>
                  <a:lnTo>
                    <a:pt x="527858" y="1458453"/>
                  </a:lnTo>
                  <a:lnTo>
                    <a:pt x="482230" y="1473915"/>
                  </a:lnTo>
                  <a:lnTo>
                    <a:pt x="438325" y="1489947"/>
                  </a:lnTo>
                  <a:lnTo>
                    <a:pt x="396192" y="1506534"/>
                  </a:lnTo>
                  <a:lnTo>
                    <a:pt x="355885" y="1523656"/>
                  </a:lnTo>
                  <a:lnTo>
                    <a:pt x="317454" y="1541297"/>
                  </a:lnTo>
                  <a:lnTo>
                    <a:pt x="280952" y="1559440"/>
                  </a:lnTo>
                  <a:lnTo>
                    <a:pt x="246430" y="1578066"/>
                  </a:lnTo>
                  <a:lnTo>
                    <a:pt x="183533" y="1616700"/>
                  </a:lnTo>
                  <a:lnTo>
                    <a:pt x="129177" y="1657060"/>
                  </a:lnTo>
                  <a:lnTo>
                    <a:pt x="83776" y="1699005"/>
                  </a:lnTo>
                  <a:lnTo>
                    <a:pt x="47745" y="1742397"/>
                  </a:lnTo>
                  <a:lnTo>
                    <a:pt x="21495" y="1787095"/>
                  </a:lnTo>
                  <a:lnTo>
                    <a:pt x="5442" y="1832959"/>
                  </a:lnTo>
                  <a:lnTo>
                    <a:pt x="0" y="1879851"/>
                  </a:lnTo>
                  <a:lnTo>
                    <a:pt x="1361" y="1903359"/>
                  </a:lnTo>
                  <a:lnTo>
                    <a:pt x="12100" y="1949648"/>
                  </a:lnTo>
                  <a:lnTo>
                    <a:pt x="33185" y="1994855"/>
                  </a:lnTo>
                  <a:lnTo>
                    <a:pt x="64206" y="2038839"/>
                  </a:lnTo>
                  <a:lnTo>
                    <a:pt x="104753" y="2081461"/>
                  </a:lnTo>
                  <a:lnTo>
                    <a:pt x="154416" y="2122581"/>
                  </a:lnTo>
                  <a:lnTo>
                    <a:pt x="212786" y="2162060"/>
                  </a:lnTo>
                  <a:lnTo>
                    <a:pt x="279452" y="2199758"/>
                  </a:lnTo>
                  <a:lnTo>
                    <a:pt x="315769" y="2217895"/>
                  </a:lnTo>
                  <a:lnTo>
                    <a:pt x="354006" y="2235535"/>
                  </a:lnTo>
                  <a:lnTo>
                    <a:pt x="394112" y="2252660"/>
                  </a:lnTo>
                  <a:lnTo>
                    <a:pt x="436036" y="2269253"/>
                  </a:lnTo>
                  <a:lnTo>
                    <a:pt x="479726" y="2285295"/>
                  </a:lnTo>
                  <a:lnTo>
                    <a:pt x="525132" y="2300770"/>
                  </a:lnTo>
                  <a:lnTo>
                    <a:pt x="572203" y="2315660"/>
                  </a:lnTo>
                  <a:lnTo>
                    <a:pt x="620886" y="2329948"/>
                  </a:lnTo>
                  <a:lnTo>
                    <a:pt x="671132" y="2343617"/>
                  </a:lnTo>
                  <a:lnTo>
                    <a:pt x="722887" y="2356648"/>
                  </a:lnTo>
                  <a:lnTo>
                    <a:pt x="776102" y="2369024"/>
                  </a:lnTo>
                  <a:lnTo>
                    <a:pt x="830726" y="2380729"/>
                  </a:lnTo>
                  <a:lnTo>
                    <a:pt x="886706" y="2391744"/>
                  </a:lnTo>
                  <a:lnTo>
                    <a:pt x="943991" y="2402052"/>
                  </a:lnTo>
                  <a:lnTo>
                    <a:pt x="1002531" y="2411636"/>
                  </a:lnTo>
                  <a:lnTo>
                    <a:pt x="1062275" y="2420478"/>
                  </a:lnTo>
                  <a:lnTo>
                    <a:pt x="1123170" y="2428560"/>
                  </a:lnTo>
                  <a:lnTo>
                    <a:pt x="1185165" y="2435866"/>
                  </a:lnTo>
                  <a:lnTo>
                    <a:pt x="1248211" y="2442378"/>
                  </a:lnTo>
                  <a:lnTo>
                    <a:pt x="1312254" y="2448078"/>
                  </a:lnTo>
                  <a:lnTo>
                    <a:pt x="1377244" y="2452949"/>
                  </a:lnTo>
                  <a:lnTo>
                    <a:pt x="1443130" y="2456974"/>
                  </a:lnTo>
                  <a:lnTo>
                    <a:pt x="1509861" y="2460134"/>
                  </a:lnTo>
                  <a:lnTo>
                    <a:pt x="1577385" y="2462413"/>
                  </a:lnTo>
                  <a:lnTo>
                    <a:pt x="1645650" y="2463793"/>
                  </a:lnTo>
                  <a:lnTo>
                    <a:pt x="1714607" y="2464257"/>
                  </a:lnTo>
                  <a:lnTo>
                    <a:pt x="1783563" y="2463793"/>
                  </a:lnTo>
                  <a:lnTo>
                    <a:pt x="1851827" y="2462413"/>
                  </a:lnTo>
                  <a:lnTo>
                    <a:pt x="1919348" y="2460134"/>
                  </a:lnTo>
                  <a:lnTo>
                    <a:pt x="1986075" y="2456974"/>
                  </a:lnTo>
                  <a:lnTo>
                    <a:pt x="2051956" y="2452949"/>
                  </a:lnTo>
                  <a:lnTo>
                    <a:pt x="2116941" y="2448078"/>
                  </a:lnTo>
                  <a:lnTo>
                    <a:pt x="2180978" y="2442378"/>
                  </a:lnTo>
                  <a:lnTo>
                    <a:pt x="2244016" y="2435866"/>
                  </a:lnTo>
                  <a:lnTo>
                    <a:pt x="2306004" y="2428560"/>
                  </a:lnTo>
                  <a:lnTo>
                    <a:pt x="2366890" y="2420478"/>
                  </a:lnTo>
                  <a:lnTo>
                    <a:pt x="2426624" y="2411636"/>
                  </a:lnTo>
                  <a:lnTo>
                    <a:pt x="2485155" y="2402052"/>
                  </a:lnTo>
                  <a:lnTo>
                    <a:pt x="2542430" y="2391744"/>
                  </a:lnTo>
                  <a:lnTo>
                    <a:pt x="2598400" y="2380729"/>
                  </a:lnTo>
                  <a:lnTo>
                    <a:pt x="2653012" y="2369024"/>
                  </a:lnTo>
                  <a:lnTo>
                    <a:pt x="2706216" y="2356648"/>
                  </a:lnTo>
                  <a:lnTo>
                    <a:pt x="2757960" y="2343617"/>
                  </a:lnTo>
                  <a:lnTo>
                    <a:pt x="2808194" y="2329948"/>
                  </a:lnTo>
                  <a:lnTo>
                    <a:pt x="2856865" y="2315660"/>
                  </a:lnTo>
                  <a:lnTo>
                    <a:pt x="2903924" y="2300770"/>
                  </a:lnTo>
                  <a:lnTo>
                    <a:pt x="2949318" y="2285295"/>
                  </a:lnTo>
                  <a:lnTo>
                    <a:pt x="2992997" y="2269253"/>
                  </a:lnTo>
                  <a:lnTo>
                    <a:pt x="3034909" y="2252660"/>
                  </a:lnTo>
                  <a:lnTo>
                    <a:pt x="3075003" y="2235535"/>
                  </a:lnTo>
                  <a:lnTo>
                    <a:pt x="3113228" y="2217895"/>
                  </a:lnTo>
                  <a:lnTo>
                    <a:pt x="3149533" y="2199758"/>
                  </a:lnTo>
                  <a:lnTo>
                    <a:pt x="3183867" y="2181140"/>
                  </a:lnTo>
                  <a:lnTo>
                    <a:pt x="3246416" y="2142535"/>
                  </a:lnTo>
                  <a:lnTo>
                    <a:pt x="3300465" y="2102218"/>
                  </a:lnTo>
                  <a:lnTo>
                    <a:pt x="3345605" y="2060329"/>
                  </a:lnTo>
                  <a:lnTo>
                    <a:pt x="3381427" y="2017009"/>
                  </a:lnTo>
                  <a:lnTo>
                    <a:pt x="3407520" y="1972396"/>
                  </a:lnTo>
                  <a:lnTo>
                    <a:pt x="3423477" y="1926630"/>
                  </a:lnTo>
                  <a:lnTo>
                    <a:pt x="3428887" y="1879851"/>
                  </a:lnTo>
                  <a:lnTo>
                    <a:pt x="3427498" y="1856116"/>
                  </a:lnTo>
                  <a:lnTo>
                    <a:pt x="3416548" y="1809389"/>
                  </a:lnTo>
                  <a:lnTo>
                    <a:pt x="3395053" y="1763776"/>
                  </a:lnTo>
                  <a:lnTo>
                    <a:pt x="3363435" y="1719418"/>
                  </a:lnTo>
                  <a:lnTo>
                    <a:pt x="3322116" y="1676459"/>
                  </a:lnTo>
                  <a:lnTo>
                    <a:pt x="3271518" y="1635041"/>
                  </a:lnTo>
                  <a:lnTo>
                    <a:pt x="3212064" y="1595308"/>
                  </a:lnTo>
                  <a:lnTo>
                    <a:pt x="3179148" y="1576118"/>
                  </a:lnTo>
                  <a:lnTo>
                    <a:pt x="3144176" y="1557403"/>
                  </a:lnTo>
                  <a:lnTo>
                    <a:pt x="3107201" y="1539180"/>
                  </a:lnTo>
                  <a:lnTo>
                    <a:pt x="3068277" y="1521468"/>
                  </a:lnTo>
                  <a:lnTo>
                    <a:pt x="3027454" y="1504284"/>
                  </a:lnTo>
                  <a:lnTo>
                    <a:pt x="2984787" y="1487647"/>
                  </a:lnTo>
                  <a:lnTo>
                    <a:pt x="2940329" y="1471573"/>
                  </a:lnTo>
                  <a:lnTo>
                    <a:pt x="2894131" y="1456082"/>
                  </a:lnTo>
                  <a:lnTo>
                    <a:pt x="2846247" y="1441190"/>
                  </a:lnTo>
                  <a:lnTo>
                    <a:pt x="2796730" y="1426917"/>
                  </a:lnTo>
                  <a:lnTo>
                    <a:pt x="2745632" y="1413279"/>
                  </a:lnTo>
                  <a:lnTo>
                    <a:pt x="2693006" y="1400294"/>
                  </a:lnTo>
                  <a:lnTo>
                    <a:pt x="2638905" y="1387981"/>
                  </a:lnTo>
                  <a:lnTo>
                    <a:pt x="2583382" y="1376357"/>
                  </a:lnTo>
                  <a:lnTo>
                    <a:pt x="2526489" y="1365440"/>
                  </a:lnTo>
                  <a:lnTo>
                    <a:pt x="2468279" y="1355248"/>
                  </a:lnTo>
                  <a:lnTo>
                    <a:pt x="2408805" y="1345799"/>
                  </a:lnTo>
                  <a:lnTo>
                    <a:pt x="2348121" y="1337111"/>
                  </a:lnTo>
                  <a:lnTo>
                    <a:pt x="2286277" y="1329201"/>
                  </a:lnTo>
                  <a:lnTo>
                    <a:pt x="2223329" y="1322088"/>
                  </a:lnTo>
                  <a:lnTo>
                    <a:pt x="2159327" y="1315789"/>
                  </a:lnTo>
                  <a:lnTo>
                    <a:pt x="2094325" y="1310323"/>
                  </a:lnTo>
                  <a:lnTo>
                    <a:pt x="2028376" y="1305706"/>
                  </a:lnTo>
                  <a:lnTo>
                    <a:pt x="1961533" y="1301958"/>
                  </a:lnTo>
                  <a:lnTo>
                    <a:pt x="1893847" y="1299095"/>
                  </a:lnTo>
                  <a:lnTo>
                    <a:pt x="1825373" y="1297137"/>
                  </a:lnTo>
                  <a:lnTo>
                    <a:pt x="1756163" y="1296099"/>
                  </a:lnTo>
                  <a:lnTo>
                    <a:pt x="1682540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4636" y="5524758"/>
              <a:ext cx="4927533" cy="457001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723472" y="6636437"/>
              <a:ext cx="4090035" cy="2332990"/>
            </a:xfrm>
            <a:custGeom>
              <a:avLst/>
              <a:gdLst/>
              <a:ahLst/>
              <a:cxnLst/>
              <a:rect l="l" t="t" r="r" b="b"/>
              <a:pathLst>
                <a:path w="4090035" h="2332990">
                  <a:moveTo>
                    <a:pt x="1714607" y="1163904"/>
                  </a:moveTo>
                  <a:lnTo>
                    <a:pt x="1645650" y="1164368"/>
                  </a:lnTo>
                  <a:lnTo>
                    <a:pt x="1577385" y="1165749"/>
                  </a:lnTo>
                  <a:lnTo>
                    <a:pt x="1509861" y="1168028"/>
                  </a:lnTo>
                  <a:lnTo>
                    <a:pt x="1443130" y="1171188"/>
                  </a:lnTo>
                  <a:lnTo>
                    <a:pt x="1377244" y="1175213"/>
                  </a:lnTo>
                  <a:lnTo>
                    <a:pt x="1312254" y="1180084"/>
                  </a:lnTo>
                  <a:lnTo>
                    <a:pt x="1248211" y="1185784"/>
                  </a:lnTo>
                  <a:lnTo>
                    <a:pt x="1185165" y="1192296"/>
                  </a:lnTo>
                  <a:lnTo>
                    <a:pt x="1123170" y="1199601"/>
                  </a:lnTo>
                  <a:lnTo>
                    <a:pt x="1062275" y="1207684"/>
                  </a:lnTo>
                  <a:lnTo>
                    <a:pt x="1002531" y="1216526"/>
                  </a:lnTo>
                  <a:lnTo>
                    <a:pt x="943991" y="1226110"/>
                  </a:lnTo>
                  <a:lnTo>
                    <a:pt x="886706" y="1236418"/>
                  </a:lnTo>
                  <a:lnTo>
                    <a:pt x="830726" y="1247433"/>
                  </a:lnTo>
                  <a:lnTo>
                    <a:pt x="776102" y="1259137"/>
                  </a:lnTo>
                  <a:lnTo>
                    <a:pt x="722887" y="1271514"/>
                  </a:lnTo>
                  <a:lnTo>
                    <a:pt x="671132" y="1284545"/>
                  </a:lnTo>
                  <a:lnTo>
                    <a:pt x="620886" y="1298213"/>
                  </a:lnTo>
                  <a:lnTo>
                    <a:pt x="572203" y="1312501"/>
                  </a:lnTo>
                  <a:lnTo>
                    <a:pt x="525132" y="1327392"/>
                  </a:lnTo>
                  <a:lnTo>
                    <a:pt x="479726" y="1342867"/>
                  </a:lnTo>
                  <a:lnTo>
                    <a:pt x="436036" y="1358909"/>
                  </a:lnTo>
                  <a:lnTo>
                    <a:pt x="394112" y="1375502"/>
                  </a:lnTo>
                  <a:lnTo>
                    <a:pt x="354006" y="1392627"/>
                  </a:lnTo>
                  <a:lnTo>
                    <a:pt x="315769" y="1410266"/>
                  </a:lnTo>
                  <a:lnTo>
                    <a:pt x="279452" y="1428404"/>
                  </a:lnTo>
                  <a:lnTo>
                    <a:pt x="245108" y="1447021"/>
                  </a:lnTo>
                  <a:lnTo>
                    <a:pt x="182538" y="1485627"/>
                  </a:lnTo>
                  <a:lnTo>
                    <a:pt x="128470" y="1525944"/>
                  </a:lnTo>
                  <a:lnTo>
                    <a:pt x="83314" y="1567833"/>
                  </a:lnTo>
                  <a:lnTo>
                    <a:pt x="47479" y="1611153"/>
                  </a:lnTo>
                  <a:lnTo>
                    <a:pt x="21375" y="1655766"/>
                  </a:lnTo>
                  <a:lnTo>
                    <a:pt x="5412" y="1701532"/>
                  </a:lnTo>
                  <a:lnTo>
                    <a:pt x="0" y="1748311"/>
                  </a:lnTo>
                  <a:lnTo>
                    <a:pt x="1361" y="1771818"/>
                  </a:lnTo>
                  <a:lnTo>
                    <a:pt x="12100" y="1818108"/>
                  </a:lnTo>
                  <a:lnTo>
                    <a:pt x="33185" y="1863315"/>
                  </a:lnTo>
                  <a:lnTo>
                    <a:pt x="64206" y="1907299"/>
                  </a:lnTo>
                  <a:lnTo>
                    <a:pt x="104753" y="1949921"/>
                  </a:lnTo>
                  <a:lnTo>
                    <a:pt x="154416" y="1991041"/>
                  </a:lnTo>
                  <a:lnTo>
                    <a:pt x="212786" y="2030520"/>
                  </a:lnTo>
                  <a:lnTo>
                    <a:pt x="279452" y="2068217"/>
                  </a:lnTo>
                  <a:lnTo>
                    <a:pt x="315769" y="2086355"/>
                  </a:lnTo>
                  <a:lnTo>
                    <a:pt x="354006" y="2103995"/>
                  </a:lnTo>
                  <a:lnTo>
                    <a:pt x="394112" y="2121120"/>
                  </a:lnTo>
                  <a:lnTo>
                    <a:pt x="436036" y="2137712"/>
                  </a:lnTo>
                  <a:lnTo>
                    <a:pt x="479726" y="2153754"/>
                  </a:lnTo>
                  <a:lnTo>
                    <a:pt x="525132" y="2169230"/>
                  </a:lnTo>
                  <a:lnTo>
                    <a:pt x="572203" y="2184120"/>
                  </a:lnTo>
                  <a:lnTo>
                    <a:pt x="620886" y="2198408"/>
                  </a:lnTo>
                  <a:lnTo>
                    <a:pt x="671132" y="2212076"/>
                  </a:lnTo>
                  <a:lnTo>
                    <a:pt x="722887" y="2225107"/>
                  </a:lnTo>
                  <a:lnTo>
                    <a:pt x="776102" y="2237484"/>
                  </a:lnTo>
                  <a:lnTo>
                    <a:pt x="830726" y="2249189"/>
                  </a:lnTo>
                  <a:lnTo>
                    <a:pt x="886706" y="2260204"/>
                  </a:lnTo>
                  <a:lnTo>
                    <a:pt x="943991" y="2270512"/>
                  </a:lnTo>
                  <a:lnTo>
                    <a:pt x="1002531" y="2280095"/>
                  </a:lnTo>
                  <a:lnTo>
                    <a:pt x="1062275" y="2288937"/>
                  </a:lnTo>
                  <a:lnTo>
                    <a:pt x="1123170" y="2297020"/>
                  </a:lnTo>
                  <a:lnTo>
                    <a:pt x="1185165" y="2304326"/>
                  </a:lnTo>
                  <a:lnTo>
                    <a:pt x="1248211" y="2310837"/>
                  </a:lnTo>
                  <a:lnTo>
                    <a:pt x="1312254" y="2316538"/>
                  </a:lnTo>
                  <a:lnTo>
                    <a:pt x="1377244" y="2321409"/>
                  </a:lnTo>
                  <a:lnTo>
                    <a:pt x="1443130" y="2325433"/>
                  </a:lnTo>
                  <a:lnTo>
                    <a:pt x="1509861" y="2328594"/>
                  </a:lnTo>
                  <a:lnTo>
                    <a:pt x="1577385" y="2330873"/>
                  </a:lnTo>
                  <a:lnTo>
                    <a:pt x="1645650" y="2332253"/>
                  </a:lnTo>
                  <a:lnTo>
                    <a:pt x="1714607" y="2332717"/>
                  </a:lnTo>
                  <a:lnTo>
                    <a:pt x="1783563" y="2332253"/>
                  </a:lnTo>
                  <a:lnTo>
                    <a:pt x="1851827" y="2330873"/>
                  </a:lnTo>
                  <a:lnTo>
                    <a:pt x="1919348" y="2328594"/>
                  </a:lnTo>
                  <a:lnTo>
                    <a:pt x="1986075" y="2325433"/>
                  </a:lnTo>
                  <a:lnTo>
                    <a:pt x="2051956" y="2321409"/>
                  </a:lnTo>
                  <a:lnTo>
                    <a:pt x="2116941" y="2316538"/>
                  </a:lnTo>
                  <a:lnTo>
                    <a:pt x="2180978" y="2310837"/>
                  </a:lnTo>
                  <a:lnTo>
                    <a:pt x="2244016" y="2304326"/>
                  </a:lnTo>
                  <a:lnTo>
                    <a:pt x="2306004" y="2297020"/>
                  </a:lnTo>
                  <a:lnTo>
                    <a:pt x="2366890" y="2288937"/>
                  </a:lnTo>
                  <a:lnTo>
                    <a:pt x="2426624" y="2280095"/>
                  </a:lnTo>
                  <a:lnTo>
                    <a:pt x="2485155" y="2270512"/>
                  </a:lnTo>
                  <a:lnTo>
                    <a:pt x="2542430" y="2260204"/>
                  </a:lnTo>
                  <a:lnTo>
                    <a:pt x="2598400" y="2249189"/>
                  </a:lnTo>
                  <a:lnTo>
                    <a:pt x="2653012" y="2237484"/>
                  </a:lnTo>
                  <a:lnTo>
                    <a:pt x="2706216" y="2225107"/>
                  </a:lnTo>
                  <a:lnTo>
                    <a:pt x="2757960" y="2212076"/>
                  </a:lnTo>
                  <a:lnTo>
                    <a:pt x="2808194" y="2198408"/>
                  </a:lnTo>
                  <a:lnTo>
                    <a:pt x="2856865" y="2184120"/>
                  </a:lnTo>
                  <a:lnTo>
                    <a:pt x="2903924" y="2169230"/>
                  </a:lnTo>
                  <a:lnTo>
                    <a:pt x="2949318" y="2153754"/>
                  </a:lnTo>
                  <a:lnTo>
                    <a:pt x="2992997" y="2137712"/>
                  </a:lnTo>
                  <a:lnTo>
                    <a:pt x="3034909" y="2121120"/>
                  </a:lnTo>
                  <a:lnTo>
                    <a:pt x="3075003" y="2103995"/>
                  </a:lnTo>
                  <a:lnTo>
                    <a:pt x="3113228" y="2086355"/>
                  </a:lnTo>
                  <a:lnTo>
                    <a:pt x="3149533" y="2068217"/>
                  </a:lnTo>
                  <a:lnTo>
                    <a:pt x="3183867" y="2049600"/>
                  </a:lnTo>
                  <a:lnTo>
                    <a:pt x="3246416" y="2010994"/>
                  </a:lnTo>
                  <a:lnTo>
                    <a:pt x="3300465" y="1970677"/>
                  </a:lnTo>
                  <a:lnTo>
                    <a:pt x="3345605" y="1928789"/>
                  </a:lnTo>
                  <a:lnTo>
                    <a:pt x="3381427" y="1885468"/>
                  </a:lnTo>
                  <a:lnTo>
                    <a:pt x="3407520" y="1840855"/>
                  </a:lnTo>
                  <a:lnTo>
                    <a:pt x="3423477" y="1795090"/>
                  </a:lnTo>
                  <a:lnTo>
                    <a:pt x="3428887" y="1748311"/>
                  </a:lnTo>
                  <a:lnTo>
                    <a:pt x="3426944" y="1720260"/>
                  </a:lnTo>
                  <a:lnTo>
                    <a:pt x="3411662" y="1665230"/>
                  </a:lnTo>
                  <a:lnTo>
                    <a:pt x="3381772" y="1611821"/>
                  </a:lnTo>
                  <a:lnTo>
                    <a:pt x="3337976" y="1560266"/>
                  </a:lnTo>
                  <a:lnTo>
                    <a:pt x="3280976" y="1510801"/>
                  </a:lnTo>
                  <a:lnTo>
                    <a:pt x="3247745" y="1486925"/>
                  </a:lnTo>
                  <a:lnTo>
                    <a:pt x="3211476" y="1463659"/>
                  </a:lnTo>
                  <a:lnTo>
                    <a:pt x="3172257" y="1441032"/>
                  </a:lnTo>
                  <a:lnTo>
                    <a:pt x="3130176" y="1419073"/>
                  </a:lnTo>
                  <a:lnTo>
                    <a:pt x="3085322" y="1397812"/>
                  </a:lnTo>
                  <a:lnTo>
                    <a:pt x="3037781" y="1377278"/>
                  </a:lnTo>
                  <a:lnTo>
                    <a:pt x="2987642" y="1357500"/>
                  </a:lnTo>
                  <a:lnTo>
                    <a:pt x="2934992" y="1338507"/>
                  </a:lnTo>
                  <a:lnTo>
                    <a:pt x="2879919" y="1320329"/>
                  </a:lnTo>
                  <a:lnTo>
                    <a:pt x="2822512" y="1302995"/>
                  </a:lnTo>
                  <a:lnTo>
                    <a:pt x="2762857" y="1286533"/>
                  </a:lnTo>
                  <a:lnTo>
                    <a:pt x="2701043" y="1270974"/>
                  </a:lnTo>
                  <a:lnTo>
                    <a:pt x="2637157" y="1256346"/>
                  </a:lnTo>
                  <a:lnTo>
                    <a:pt x="2571288" y="1242679"/>
                  </a:lnTo>
                  <a:lnTo>
                    <a:pt x="2503522" y="1230002"/>
                  </a:lnTo>
                  <a:lnTo>
                    <a:pt x="2533063" y="1207097"/>
                  </a:lnTo>
                  <a:lnTo>
                    <a:pt x="2360856" y="1207097"/>
                  </a:lnTo>
                  <a:lnTo>
                    <a:pt x="2314475" y="1200915"/>
                  </a:lnTo>
                  <a:lnTo>
                    <a:pt x="2267467" y="1195178"/>
                  </a:lnTo>
                  <a:lnTo>
                    <a:pt x="2219852" y="1189894"/>
                  </a:lnTo>
                  <a:lnTo>
                    <a:pt x="2171650" y="1185073"/>
                  </a:lnTo>
                  <a:lnTo>
                    <a:pt x="2122879" y="1180722"/>
                  </a:lnTo>
                  <a:lnTo>
                    <a:pt x="2073559" y="1176851"/>
                  </a:lnTo>
                  <a:lnTo>
                    <a:pt x="2023711" y="1173468"/>
                  </a:lnTo>
                  <a:lnTo>
                    <a:pt x="1973353" y="1170582"/>
                  </a:lnTo>
                  <a:lnTo>
                    <a:pt x="1922506" y="1168201"/>
                  </a:lnTo>
                  <a:lnTo>
                    <a:pt x="1871188" y="1166334"/>
                  </a:lnTo>
                  <a:lnTo>
                    <a:pt x="1819419" y="1164990"/>
                  </a:lnTo>
                  <a:lnTo>
                    <a:pt x="1767219" y="1164177"/>
                  </a:lnTo>
                  <a:lnTo>
                    <a:pt x="1714607" y="1163904"/>
                  </a:lnTo>
                  <a:close/>
                </a:path>
                <a:path w="4090035" h="2332990">
                  <a:moveTo>
                    <a:pt x="4089861" y="0"/>
                  </a:moveTo>
                  <a:lnTo>
                    <a:pt x="2360856" y="1207097"/>
                  </a:lnTo>
                  <a:lnTo>
                    <a:pt x="2533063" y="1207097"/>
                  </a:lnTo>
                  <a:lnTo>
                    <a:pt x="4089861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540753" y="7955258"/>
            <a:ext cx="1795145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55880">
              <a:lnSpc>
                <a:spcPts val="3050"/>
              </a:lnSpc>
              <a:spcBef>
                <a:spcPts val="295"/>
              </a:spcBef>
            </a:pP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Thymeleaf </a:t>
            </a:r>
            <a:r>
              <a:rPr sz="2600" b="1" spc="-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04488" y="8262323"/>
            <a:ext cx="10430843" cy="110206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6694099" y="8437853"/>
            <a:ext cx="94513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45" dirty="0">
                <a:latin typeface="Palatino Linotype"/>
                <a:cs typeface="Palatino Linotype"/>
              </a:rPr>
              <a:t>Time</a:t>
            </a:r>
            <a:r>
              <a:rPr sz="3450" spc="5" dirty="0">
                <a:latin typeface="Palatino Linotype"/>
                <a:cs typeface="Palatino Linotype"/>
              </a:rPr>
              <a:t> on</a:t>
            </a:r>
            <a:r>
              <a:rPr sz="3450" spc="10" dirty="0">
                <a:latin typeface="Palatino Linotype"/>
                <a:cs typeface="Palatino Linotype"/>
              </a:rPr>
              <a:t> </a:t>
            </a:r>
            <a:r>
              <a:rPr sz="3450" dirty="0">
                <a:latin typeface="Palatino Linotype"/>
                <a:cs typeface="Palatino Linotype"/>
              </a:rPr>
              <a:t>the</a:t>
            </a:r>
            <a:r>
              <a:rPr sz="3450" spc="10" dirty="0">
                <a:latin typeface="Palatino Linotype"/>
                <a:cs typeface="Palatino Linotype"/>
              </a:rPr>
              <a:t> </a:t>
            </a:r>
            <a:r>
              <a:rPr sz="3450" dirty="0">
                <a:latin typeface="Palatino Linotype"/>
                <a:cs typeface="Palatino Linotype"/>
              </a:rPr>
              <a:t>server</a:t>
            </a:r>
            <a:r>
              <a:rPr sz="3450" spc="5" dirty="0">
                <a:latin typeface="Palatino Linotype"/>
                <a:cs typeface="Palatino Linotype"/>
              </a:rPr>
              <a:t> </a:t>
            </a:r>
            <a:r>
              <a:rPr sz="3450" dirty="0">
                <a:latin typeface="Palatino Linotype"/>
                <a:cs typeface="Palatino Linotype"/>
              </a:rPr>
              <a:t>is</a:t>
            </a:r>
            <a:r>
              <a:rPr sz="3450" spc="10" dirty="0">
                <a:latin typeface="Palatino Linotype"/>
                <a:cs typeface="Palatino Linotype"/>
              </a:rPr>
              <a:t> </a:t>
            </a:r>
            <a:r>
              <a:rPr sz="3450" spc="-5" dirty="0">
                <a:latin typeface="Palatino Linotype"/>
                <a:cs typeface="Palatino Linotype"/>
              </a:rPr>
              <a:t>20xx-03-30T11:27:52.297247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769127" y="9269009"/>
            <a:ext cx="5456326" cy="207010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145" marR="8890" indent="2071370">
              <a:lnSpc>
                <a:spcPct val="100200"/>
              </a:lnSpc>
              <a:spcBef>
                <a:spcPts val="110"/>
              </a:spcBef>
            </a:pPr>
            <a:r>
              <a:rPr spc="-100" dirty="0"/>
              <a:t>Spring </a:t>
            </a:r>
            <a:r>
              <a:rPr spc="-70" dirty="0"/>
              <a:t>MVC </a:t>
            </a:r>
            <a:r>
              <a:rPr spc="-145" dirty="0"/>
              <a:t>Validation </a:t>
            </a:r>
            <a:r>
              <a:rPr spc="-140" dirty="0"/>
              <a:t> </a:t>
            </a:r>
            <a:r>
              <a:rPr spc="-95" dirty="0"/>
              <a:t>Number</a:t>
            </a:r>
            <a:r>
              <a:rPr spc="-275" dirty="0"/>
              <a:t> </a:t>
            </a:r>
            <a:r>
              <a:rPr spc="-100" dirty="0"/>
              <a:t>Range:</a:t>
            </a:r>
            <a:r>
              <a:rPr spc="-275" dirty="0"/>
              <a:t> </a:t>
            </a:r>
            <a:r>
              <a:rPr spc="-85" dirty="0"/>
              <a:t>@Min</a:t>
            </a:r>
            <a:r>
              <a:rPr spc="-275" dirty="0"/>
              <a:t> </a:t>
            </a:r>
            <a:r>
              <a:rPr spc="-75" dirty="0"/>
              <a:t>and</a:t>
            </a:r>
            <a:r>
              <a:rPr spc="-275" dirty="0"/>
              <a:t> </a:t>
            </a:r>
            <a:r>
              <a:rPr spc="-114" dirty="0"/>
              <a:t>@Max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5103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>
                <a:latin typeface="Calibri"/>
                <a:cs typeface="Calibri"/>
              </a:rPr>
              <a:t>Validate</a:t>
            </a:r>
            <a:r>
              <a:rPr sz="6500" spc="60" dirty="0">
                <a:latin typeface="Calibri"/>
                <a:cs typeface="Calibri"/>
              </a:rPr>
              <a:t> </a:t>
            </a:r>
            <a:r>
              <a:rPr sz="6500" spc="180" dirty="0">
                <a:latin typeface="Calibri"/>
                <a:cs typeface="Calibri"/>
              </a:rPr>
              <a:t>a</a:t>
            </a:r>
            <a:r>
              <a:rPr sz="6500" spc="60" dirty="0">
                <a:latin typeface="Calibri"/>
                <a:cs typeface="Calibri"/>
              </a:rPr>
              <a:t> </a:t>
            </a:r>
            <a:r>
              <a:rPr sz="6500" spc="310" dirty="0">
                <a:latin typeface="Calibri"/>
                <a:cs typeface="Calibri"/>
              </a:rPr>
              <a:t>Number</a:t>
            </a:r>
            <a:r>
              <a:rPr sz="6500" spc="60" dirty="0">
                <a:latin typeface="Calibri"/>
                <a:cs typeface="Calibri"/>
              </a:rPr>
              <a:t> </a:t>
            </a:r>
            <a:r>
              <a:rPr sz="6500" spc="320" dirty="0">
                <a:latin typeface="Calibri"/>
                <a:cs typeface="Calibri"/>
              </a:rPr>
              <a:t>Range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60112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2484375"/>
            <a:ext cx="122897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input </a:t>
            </a:r>
            <a:r>
              <a:rPr sz="4250" spc="-5" dirty="0">
                <a:latin typeface="Palatino Linotype"/>
                <a:cs typeface="Palatino Linotype"/>
              </a:rPr>
              <a:t>field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for: </a:t>
            </a:r>
            <a:r>
              <a:rPr sz="4250" b="1" spc="15" dirty="0">
                <a:latin typeface="Palatino Linotype"/>
                <a:cs typeface="Palatino Linotype"/>
              </a:rPr>
              <a:t>Free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Passes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446494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4348193"/>
            <a:ext cx="84499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User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only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enter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range: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0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10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70032" y="4223955"/>
            <a:ext cx="8298982" cy="59585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Calibri"/>
                <a:cs typeface="Calibri"/>
              </a:rPr>
              <a:t>Development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Process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417540"/>
            <a:ext cx="10690860" cy="6270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</a:t>
            </a:r>
            <a:r>
              <a:rPr sz="4250" spc="5" dirty="0">
                <a:latin typeface="Palatino Linotype"/>
                <a:cs typeface="Palatino Linotype"/>
              </a:rPr>
              <a:t> rule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Display</a:t>
            </a:r>
            <a:r>
              <a:rPr sz="4250" dirty="0">
                <a:latin typeface="Palatino Linotype"/>
                <a:cs typeface="Palatino Linotype"/>
              </a:rPr>
              <a:t> error </a:t>
            </a:r>
            <a:r>
              <a:rPr sz="4250" spc="15" dirty="0">
                <a:latin typeface="Palatino Linotype"/>
                <a:cs typeface="Palatino Linotype"/>
              </a:rPr>
              <a:t>messages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Perform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Controller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confirmation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62556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1: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505" dirty="0">
                <a:latin typeface="Calibri"/>
                <a:cs typeface="Calibri"/>
              </a:rPr>
              <a:t>Add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75" dirty="0">
                <a:latin typeface="Calibri"/>
                <a:cs typeface="Calibri"/>
              </a:rPr>
              <a:t>validation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280" dirty="0">
                <a:latin typeface="Calibri"/>
                <a:cs typeface="Calibri"/>
              </a:rPr>
              <a:t>rule</a:t>
            </a:r>
            <a:r>
              <a:rPr sz="6500" spc="80" dirty="0">
                <a:latin typeface="Calibri"/>
                <a:cs typeface="Calibri"/>
              </a:rPr>
              <a:t> to </a:t>
            </a:r>
            <a:r>
              <a:rPr sz="6500" spc="300" dirty="0">
                <a:latin typeface="Calibri"/>
                <a:cs typeface="Calibri"/>
              </a:rPr>
              <a:t>Customer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150" dirty="0">
                <a:latin typeface="Calibri"/>
                <a:cs typeface="Calibri"/>
              </a:rPr>
              <a:t>class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87293" y="2690211"/>
            <a:ext cx="16334740" cy="6659880"/>
            <a:chOff x="1887293" y="2690211"/>
            <a:chExt cx="16334740" cy="6659880"/>
          </a:xfrm>
        </p:grpSpPr>
        <p:sp>
          <p:nvSpPr>
            <p:cNvPr id="6" name="object 6"/>
            <p:cNvSpPr/>
            <p:nvPr/>
          </p:nvSpPr>
          <p:spPr>
            <a:xfrm>
              <a:off x="2065298" y="2805391"/>
              <a:ext cx="15974060" cy="6201410"/>
            </a:xfrm>
            <a:custGeom>
              <a:avLst/>
              <a:gdLst/>
              <a:ahLst/>
              <a:cxnLst/>
              <a:rect l="l" t="t" r="r" b="b"/>
              <a:pathLst>
                <a:path w="15974060" h="6201409">
                  <a:moveTo>
                    <a:pt x="15973545" y="0"/>
                  </a:moveTo>
                  <a:lnTo>
                    <a:pt x="0" y="0"/>
                  </a:lnTo>
                  <a:lnTo>
                    <a:pt x="0" y="6201381"/>
                  </a:lnTo>
                  <a:lnTo>
                    <a:pt x="15973545" y="6201381"/>
                  </a:lnTo>
                  <a:lnTo>
                    <a:pt x="159735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7293" y="2690211"/>
              <a:ext cx="198946" cy="66594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2906" y="2690211"/>
              <a:ext cx="198946" cy="66594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6240" y="2690211"/>
              <a:ext cx="15936687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6240" y="8951800"/>
              <a:ext cx="15936687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121967" y="2844689"/>
            <a:ext cx="14054455" cy="60928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334000">
              <a:lnSpc>
                <a:spcPts val="4120"/>
              </a:lnSpc>
              <a:spcBef>
                <a:spcPts val="26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import</a:t>
            </a:r>
            <a:r>
              <a:rPr sz="34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jakarta.validation.constraints.Min;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import</a:t>
            </a:r>
            <a:r>
              <a:rPr sz="3450" b="1" spc="4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jakarta.validation.constraints.Max;</a:t>
            </a:r>
            <a:endParaRPr sz="3450">
              <a:latin typeface="Arial"/>
              <a:cs typeface="Arial"/>
            </a:endParaRPr>
          </a:p>
          <a:p>
            <a:pPr marR="9048115" algn="r">
              <a:lnSpc>
                <a:spcPct val="100000"/>
              </a:lnSpc>
              <a:spcBef>
                <a:spcPts val="224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Customer</a:t>
            </a:r>
            <a:r>
              <a:rPr sz="3450" b="1" spc="-2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Arial"/>
              <a:cs typeface="Arial"/>
            </a:endParaRPr>
          </a:p>
          <a:p>
            <a:pPr marL="389255" marR="5080">
              <a:lnSpc>
                <a:spcPts val="4120"/>
              </a:lnSpc>
            </a:pPr>
            <a:r>
              <a:rPr sz="3450" b="1" spc="5" dirty="0">
                <a:solidFill>
                  <a:srgbClr val="FF2600"/>
                </a:solidFill>
                <a:latin typeface="Arial"/>
                <a:cs typeface="Arial"/>
              </a:rPr>
              <a:t>@Min</a:t>
            </a:r>
            <a:r>
              <a:rPr sz="3450" b="1" spc="5" dirty="0">
                <a:latin typeface="Arial"/>
                <a:cs typeface="Arial"/>
              </a:rPr>
              <a:t>(value=0, message=</a:t>
            </a:r>
            <a:r>
              <a:rPr sz="3450" b="1" spc="5" dirty="0">
                <a:solidFill>
                  <a:srgbClr val="3933FF"/>
                </a:solidFill>
                <a:latin typeface="Arial"/>
                <a:cs typeface="Arial"/>
              </a:rPr>
              <a:t>"must be greater than 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or equal </a:t>
            </a:r>
            <a:r>
              <a:rPr sz="3450" b="1" spc="5" dirty="0">
                <a:solidFill>
                  <a:srgbClr val="3933FF"/>
                </a:solidFill>
                <a:latin typeface="Arial"/>
                <a:cs typeface="Arial"/>
              </a:rPr>
              <a:t>to zero"</a:t>
            </a:r>
            <a:r>
              <a:rPr sz="3450" b="1" spc="5" dirty="0">
                <a:latin typeface="Arial"/>
                <a:cs typeface="Arial"/>
              </a:rPr>
              <a:t>)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2600"/>
                </a:solidFill>
                <a:latin typeface="Arial"/>
                <a:cs typeface="Arial"/>
              </a:rPr>
              <a:t>@Max</a:t>
            </a:r>
            <a:r>
              <a:rPr sz="3450" b="1" spc="5" dirty="0">
                <a:latin typeface="Arial"/>
                <a:cs typeface="Arial"/>
              </a:rPr>
              <a:t>(value=10, message=</a:t>
            </a:r>
            <a:r>
              <a:rPr sz="3450" b="1" spc="5" dirty="0">
                <a:solidFill>
                  <a:srgbClr val="3933FF"/>
                </a:solidFill>
                <a:latin typeface="Arial"/>
                <a:cs typeface="Arial"/>
              </a:rPr>
              <a:t>"must be less than 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or equal </a:t>
            </a:r>
            <a:r>
              <a:rPr sz="3450" b="1" spc="5" dirty="0">
                <a:solidFill>
                  <a:srgbClr val="3933FF"/>
                </a:solidFill>
                <a:latin typeface="Arial"/>
                <a:cs typeface="Arial"/>
              </a:rPr>
              <a:t>to 10"</a:t>
            </a:r>
            <a:r>
              <a:rPr sz="3450" b="1" spc="5" dirty="0">
                <a:latin typeface="Arial"/>
                <a:cs typeface="Arial"/>
              </a:rPr>
              <a:t>) </a:t>
            </a:r>
            <a:r>
              <a:rPr sz="3450" b="1" spc="10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int </a:t>
            </a:r>
            <a:r>
              <a:rPr sz="3450" b="1" spc="5" dirty="0">
                <a:solidFill>
                  <a:srgbClr val="0326CC"/>
                </a:solidFill>
                <a:latin typeface="Arial"/>
                <a:cs typeface="Arial"/>
              </a:rPr>
              <a:t>freePasses</a:t>
            </a:r>
            <a:r>
              <a:rPr sz="3450" b="1" spc="5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Arial"/>
              <a:cs typeface="Arial"/>
            </a:endParaRPr>
          </a:p>
          <a:p>
            <a:pPr marR="9134475" algn="r">
              <a:lnSpc>
                <a:spcPct val="100000"/>
              </a:lnSpc>
            </a:pPr>
            <a:r>
              <a:rPr sz="3450" i="1" dirty="0">
                <a:latin typeface="Arial"/>
                <a:cs typeface="Arial"/>
              </a:rPr>
              <a:t>//</a:t>
            </a:r>
            <a:r>
              <a:rPr sz="3450" i="1" spc="-20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getter/setter</a:t>
            </a:r>
            <a:r>
              <a:rPr sz="3450" i="1" spc="-15" dirty="0">
                <a:latin typeface="Arial"/>
                <a:cs typeface="Arial"/>
              </a:rPr>
              <a:t> </a:t>
            </a:r>
            <a:r>
              <a:rPr sz="3450" i="1" spc="5" dirty="0">
                <a:latin typeface="Arial"/>
                <a:cs typeface="Arial"/>
              </a:rPr>
              <a:t>methods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Calibri"/>
                <a:cs typeface="Calibri"/>
              </a:rPr>
              <a:t>Development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Process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417540"/>
            <a:ext cx="10690860" cy="6270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</a:t>
            </a:r>
            <a:r>
              <a:rPr sz="4250" spc="5" dirty="0">
                <a:latin typeface="Palatino Linotype"/>
                <a:cs typeface="Palatino Linotype"/>
              </a:rPr>
              <a:t> rule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Display</a:t>
            </a:r>
            <a:r>
              <a:rPr sz="4250" dirty="0">
                <a:latin typeface="Palatino Linotype"/>
                <a:cs typeface="Palatino Linotype"/>
              </a:rPr>
              <a:t> error </a:t>
            </a:r>
            <a:r>
              <a:rPr sz="4250" spc="15" dirty="0">
                <a:latin typeface="Palatino Linotype"/>
                <a:cs typeface="Palatino Linotype"/>
              </a:rPr>
              <a:t>messages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Perform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Controller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confirmation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76805" marR="5080" indent="-288290">
              <a:lnSpc>
                <a:spcPct val="100200"/>
              </a:lnSpc>
              <a:spcBef>
                <a:spcPts val="110"/>
              </a:spcBef>
            </a:pPr>
            <a:r>
              <a:rPr spc="-100" dirty="0"/>
              <a:t>Spring</a:t>
            </a:r>
            <a:r>
              <a:rPr spc="-300" dirty="0"/>
              <a:t> </a:t>
            </a:r>
            <a:r>
              <a:rPr spc="-70" dirty="0"/>
              <a:t>MVC</a:t>
            </a:r>
            <a:r>
              <a:rPr spc="-300" dirty="0"/>
              <a:t> </a:t>
            </a:r>
            <a:r>
              <a:rPr spc="-145" dirty="0"/>
              <a:t>Validation </a:t>
            </a:r>
            <a:r>
              <a:rPr spc="-1830" dirty="0"/>
              <a:t> </a:t>
            </a:r>
            <a:r>
              <a:rPr spc="-105" dirty="0"/>
              <a:t>Regular</a:t>
            </a:r>
            <a:r>
              <a:rPr spc="-290" dirty="0"/>
              <a:t> </a:t>
            </a:r>
            <a:r>
              <a:rPr spc="-120" dirty="0"/>
              <a:t>Expressions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5628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40" dirty="0">
                <a:latin typeface="Calibri"/>
                <a:cs typeface="Calibri"/>
              </a:rPr>
              <a:t>Regular</a:t>
            </a:r>
            <a:r>
              <a:rPr sz="6500" spc="10" dirty="0">
                <a:latin typeface="Calibri"/>
                <a:cs typeface="Calibri"/>
              </a:rPr>
              <a:t> </a:t>
            </a:r>
            <a:r>
              <a:rPr sz="6500" spc="280" dirty="0">
                <a:latin typeface="Calibri"/>
                <a:cs typeface="Calibri"/>
              </a:rPr>
              <a:t>Expressions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417770"/>
            <a:ext cx="15892780" cy="7196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51484" indent="-439420">
              <a:lnSpc>
                <a:spcPct val="100000"/>
              </a:lnSpc>
              <a:spcBef>
                <a:spcPts val="120"/>
              </a:spcBef>
              <a:buChar char="•"/>
              <a:tabLst>
                <a:tab pos="452120" algn="l"/>
              </a:tabLst>
            </a:pPr>
            <a:r>
              <a:rPr sz="4200" spc="15" dirty="0">
                <a:latin typeface="Palatino Linotype"/>
                <a:cs typeface="Palatino Linotype"/>
              </a:rPr>
              <a:t>A</a:t>
            </a:r>
            <a:r>
              <a:rPr sz="4200" spc="-229" dirty="0">
                <a:latin typeface="Palatino Linotype"/>
                <a:cs typeface="Palatino Linotype"/>
              </a:rPr>
              <a:t> </a:t>
            </a:r>
            <a:r>
              <a:rPr sz="4200" spc="5" dirty="0">
                <a:latin typeface="Palatino Linotype"/>
                <a:cs typeface="Palatino Linotype"/>
              </a:rPr>
              <a:t>sequence of</a:t>
            </a:r>
            <a:r>
              <a:rPr sz="4200" spc="10" dirty="0">
                <a:latin typeface="Palatino Linotype"/>
                <a:cs typeface="Palatino Linotype"/>
              </a:rPr>
              <a:t> </a:t>
            </a:r>
            <a:r>
              <a:rPr sz="4200" spc="5" dirty="0">
                <a:latin typeface="Palatino Linotype"/>
                <a:cs typeface="Palatino Linotype"/>
              </a:rPr>
              <a:t>characters</a:t>
            </a:r>
            <a:r>
              <a:rPr sz="4200" dirty="0">
                <a:latin typeface="Palatino Linotype"/>
                <a:cs typeface="Palatino Linotype"/>
              </a:rPr>
              <a:t> </a:t>
            </a:r>
            <a:r>
              <a:rPr sz="4200" spc="5" dirty="0">
                <a:latin typeface="Palatino Linotype"/>
                <a:cs typeface="Palatino Linotype"/>
              </a:rPr>
              <a:t>that </a:t>
            </a:r>
            <a:r>
              <a:rPr sz="4200" spc="-10" dirty="0">
                <a:latin typeface="Palatino Linotype"/>
                <a:cs typeface="Palatino Linotype"/>
              </a:rPr>
              <a:t>define</a:t>
            </a:r>
            <a:r>
              <a:rPr sz="4200" spc="10" dirty="0">
                <a:latin typeface="Palatino Linotype"/>
                <a:cs typeface="Palatino Linotype"/>
              </a:rPr>
              <a:t> a</a:t>
            </a:r>
            <a:r>
              <a:rPr sz="4200" spc="5" dirty="0">
                <a:latin typeface="Palatino Linotype"/>
                <a:cs typeface="Palatino Linotype"/>
              </a:rPr>
              <a:t> </a:t>
            </a:r>
            <a:r>
              <a:rPr sz="4200" spc="-5" dirty="0">
                <a:latin typeface="Palatino Linotype"/>
                <a:cs typeface="Palatino Linotype"/>
              </a:rPr>
              <a:t>search</a:t>
            </a:r>
            <a:r>
              <a:rPr sz="4200" spc="10" dirty="0">
                <a:latin typeface="Palatino Linotype"/>
                <a:cs typeface="Palatino Linotype"/>
              </a:rPr>
              <a:t> </a:t>
            </a:r>
            <a:r>
              <a:rPr sz="4200" spc="5" dirty="0">
                <a:latin typeface="Palatino Linotype"/>
                <a:cs typeface="Palatino Linotype"/>
              </a:rPr>
              <a:t>pattern</a:t>
            </a:r>
            <a:endParaRPr sz="4200" dirty="0">
              <a:latin typeface="Palatino Linotype"/>
              <a:cs typeface="Palatino Linotype"/>
            </a:endParaRPr>
          </a:p>
          <a:p>
            <a:pPr marL="995044" lvl="1" indent="-459740">
              <a:lnSpc>
                <a:spcPct val="100000"/>
              </a:lnSpc>
              <a:spcBef>
                <a:spcPts val="3254"/>
              </a:spcBef>
              <a:buChar char="•"/>
              <a:tabLst>
                <a:tab pos="995680" algn="l"/>
              </a:tabLst>
            </a:pPr>
            <a:r>
              <a:rPr sz="4200" spc="5" dirty="0">
                <a:latin typeface="Palatino Linotype"/>
                <a:cs typeface="Palatino Linotype"/>
              </a:rPr>
              <a:t>This</a:t>
            </a:r>
            <a:r>
              <a:rPr sz="4200" dirty="0">
                <a:latin typeface="Palatino Linotype"/>
                <a:cs typeface="Palatino Linotype"/>
              </a:rPr>
              <a:t> </a:t>
            </a:r>
            <a:r>
              <a:rPr sz="4200" spc="5" dirty="0">
                <a:latin typeface="Palatino Linotype"/>
                <a:cs typeface="Palatino Linotype"/>
              </a:rPr>
              <a:t>pattern is</a:t>
            </a:r>
            <a:r>
              <a:rPr sz="4200" dirty="0">
                <a:latin typeface="Palatino Linotype"/>
                <a:cs typeface="Palatino Linotype"/>
              </a:rPr>
              <a:t> </a:t>
            </a:r>
            <a:r>
              <a:rPr sz="4200" spc="5" dirty="0">
                <a:latin typeface="Palatino Linotype"/>
                <a:cs typeface="Palatino Linotype"/>
              </a:rPr>
              <a:t>used to </a:t>
            </a:r>
            <a:r>
              <a:rPr sz="4200" spc="-15" dirty="0">
                <a:latin typeface="Palatino Linotype"/>
                <a:cs typeface="Palatino Linotype"/>
              </a:rPr>
              <a:t>find</a:t>
            </a:r>
            <a:r>
              <a:rPr sz="4200" dirty="0">
                <a:latin typeface="Palatino Linotype"/>
                <a:cs typeface="Palatino Linotype"/>
              </a:rPr>
              <a:t> </a:t>
            </a:r>
            <a:r>
              <a:rPr sz="4200" spc="10" dirty="0">
                <a:latin typeface="Palatino Linotype"/>
                <a:cs typeface="Palatino Linotype"/>
              </a:rPr>
              <a:t>or </a:t>
            </a:r>
            <a:r>
              <a:rPr sz="4200" spc="5" dirty="0">
                <a:latin typeface="Palatino Linotype"/>
                <a:cs typeface="Palatino Linotype"/>
              </a:rPr>
              <a:t>match strings</a:t>
            </a:r>
            <a:endParaRPr sz="420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Palatino Linotype"/>
              <a:buChar char="•"/>
            </a:pPr>
            <a:endParaRPr sz="6500" dirty="0">
              <a:latin typeface="Palatino Linotype"/>
              <a:cs typeface="Palatino Linotype"/>
            </a:endParaRPr>
          </a:p>
          <a:p>
            <a:pPr marL="471170" indent="-459105">
              <a:lnSpc>
                <a:spcPct val="100000"/>
              </a:lnSpc>
              <a:spcBef>
                <a:spcPts val="5"/>
              </a:spcBef>
              <a:buChar char="•"/>
              <a:tabLst>
                <a:tab pos="471805" algn="l"/>
              </a:tabLst>
            </a:pPr>
            <a:r>
              <a:rPr sz="4200" spc="5" dirty="0">
                <a:latin typeface="Palatino Linotype"/>
                <a:cs typeface="Palatino Linotype"/>
              </a:rPr>
              <a:t>Regular </a:t>
            </a:r>
            <a:r>
              <a:rPr sz="4200" dirty="0">
                <a:latin typeface="Palatino Linotype"/>
                <a:cs typeface="Palatino Linotype"/>
              </a:rPr>
              <a:t>Expressions</a:t>
            </a:r>
            <a:r>
              <a:rPr sz="4200" spc="5" dirty="0">
                <a:latin typeface="Palatino Linotype"/>
                <a:cs typeface="Palatino Linotype"/>
              </a:rPr>
              <a:t> is</a:t>
            </a:r>
            <a:r>
              <a:rPr sz="4200" dirty="0">
                <a:latin typeface="Palatino Linotype"/>
                <a:cs typeface="Palatino Linotype"/>
              </a:rPr>
              <a:t> </a:t>
            </a:r>
            <a:r>
              <a:rPr sz="4200" spc="5" dirty="0">
                <a:latin typeface="Palatino Linotype"/>
                <a:cs typeface="Palatino Linotype"/>
              </a:rPr>
              <a:t>like</a:t>
            </a:r>
            <a:r>
              <a:rPr sz="4200" spc="10" dirty="0">
                <a:latin typeface="Palatino Linotype"/>
                <a:cs typeface="Palatino Linotype"/>
              </a:rPr>
              <a:t> </a:t>
            </a:r>
            <a:r>
              <a:rPr sz="4200" spc="5" dirty="0">
                <a:latin typeface="Palatino Linotype"/>
                <a:cs typeface="Palatino Linotype"/>
              </a:rPr>
              <a:t>its </a:t>
            </a:r>
            <a:r>
              <a:rPr sz="4200" spc="10" dirty="0">
                <a:latin typeface="Palatino Linotype"/>
                <a:cs typeface="Palatino Linotype"/>
              </a:rPr>
              <a:t>own </a:t>
            </a:r>
            <a:r>
              <a:rPr sz="4200" spc="5" dirty="0">
                <a:latin typeface="Palatino Linotype"/>
                <a:cs typeface="Palatino Linotype"/>
              </a:rPr>
              <a:t>language (advanced topic)</a:t>
            </a:r>
            <a:endParaRPr sz="4200" dirty="0">
              <a:latin typeface="Palatino Linotype"/>
              <a:cs typeface="Palatino Linotype"/>
            </a:endParaRPr>
          </a:p>
          <a:p>
            <a:pPr marL="995044" lvl="1" indent="-459740">
              <a:lnSpc>
                <a:spcPct val="100000"/>
              </a:lnSpc>
              <a:spcBef>
                <a:spcPts val="3250"/>
              </a:spcBef>
              <a:buChar char="•"/>
              <a:tabLst>
                <a:tab pos="995680" algn="l"/>
              </a:tabLst>
            </a:pPr>
            <a:r>
              <a:rPr sz="4200" spc="5" dirty="0">
                <a:latin typeface="Palatino Linotype"/>
                <a:cs typeface="Palatino Linotype"/>
              </a:rPr>
              <a:t>I will assume</a:t>
            </a:r>
            <a:r>
              <a:rPr sz="4200" spc="10" dirty="0">
                <a:latin typeface="Palatino Linotype"/>
                <a:cs typeface="Palatino Linotype"/>
              </a:rPr>
              <a:t> you</a:t>
            </a:r>
            <a:r>
              <a:rPr sz="4200" spc="5" dirty="0">
                <a:latin typeface="Palatino Linotype"/>
                <a:cs typeface="Palatino Linotype"/>
              </a:rPr>
              <a:t> </a:t>
            </a:r>
            <a:r>
              <a:rPr sz="4200" spc="-5" dirty="0">
                <a:latin typeface="Palatino Linotype"/>
                <a:cs typeface="Palatino Linotype"/>
              </a:rPr>
              <a:t>already</a:t>
            </a:r>
            <a:r>
              <a:rPr sz="4200" spc="5" dirty="0">
                <a:latin typeface="Palatino Linotype"/>
                <a:cs typeface="Palatino Linotype"/>
              </a:rPr>
              <a:t> </a:t>
            </a:r>
            <a:r>
              <a:rPr sz="4200" spc="10" dirty="0">
                <a:latin typeface="Palatino Linotype"/>
                <a:cs typeface="Palatino Linotype"/>
              </a:rPr>
              <a:t>know </a:t>
            </a:r>
            <a:r>
              <a:rPr sz="4200" spc="5" dirty="0">
                <a:latin typeface="Palatino Linotype"/>
                <a:cs typeface="Palatino Linotype"/>
              </a:rPr>
              <a:t>about </a:t>
            </a:r>
            <a:r>
              <a:rPr sz="4200" spc="-5" dirty="0">
                <a:latin typeface="Palatino Linotype"/>
                <a:cs typeface="Palatino Linotype"/>
              </a:rPr>
              <a:t>regular</a:t>
            </a:r>
            <a:r>
              <a:rPr sz="4200" spc="10" dirty="0">
                <a:latin typeface="Palatino Linotype"/>
                <a:cs typeface="Palatino Linotype"/>
              </a:rPr>
              <a:t> </a:t>
            </a:r>
            <a:r>
              <a:rPr sz="4200" dirty="0">
                <a:latin typeface="Palatino Linotype"/>
                <a:cs typeface="Palatino Linotype"/>
              </a:rPr>
              <a:t>expressions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Font typeface="Palatino Linotype"/>
              <a:buChar char="•"/>
            </a:pPr>
            <a:endParaRPr sz="6500" dirty="0">
              <a:latin typeface="Palatino Linotype"/>
              <a:cs typeface="Palatino Linotype"/>
            </a:endParaRPr>
          </a:p>
          <a:p>
            <a:pPr marL="471170" indent="-459105">
              <a:lnSpc>
                <a:spcPct val="100000"/>
              </a:lnSpc>
              <a:buChar char="•"/>
              <a:tabLst>
                <a:tab pos="471805" algn="l"/>
              </a:tabLst>
            </a:pPr>
            <a:r>
              <a:rPr sz="4200" dirty="0">
                <a:latin typeface="Palatino Linotype"/>
                <a:cs typeface="Palatino Linotype"/>
              </a:rPr>
              <a:t>If </a:t>
            </a:r>
            <a:r>
              <a:rPr sz="4200" spc="5" dirty="0">
                <a:latin typeface="Palatino Linotype"/>
                <a:cs typeface="Palatino Linotype"/>
              </a:rPr>
              <a:t>not, then plenty of </a:t>
            </a:r>
            <a:r>
              <a:rPr sz="4200" spc="-10" dirty="0">
                <a:latin typeface="Palatino Linotype"/>
                <a:cs typeface="Palatino Linotype"/>
              </a:rPr>
              <a:t>free</a:t>
            </a:r>
            <a:r>
              <a:rPr sz="4200" spc="5" dirty="0">
                <a:latin typeface="Palatino Linotype"/>
                <a:cs typeface="Palatino Linotype"/>
              </a:rPr>
              <a:t> tutorials</a:t>
            </a:r>
            <a:r>
              <a:rPr sz="4200" dirty="0">
                <a:latin typeface="Palatino Linotype"/>
                <a:cs typeface="Palatino Linotype"/>
              </a:rPr>
              <a:t> </a:t>
            </a:r>
            <a:r>
              <a:rPr sz="4200" spc="5" dirty="0">
                <a:latin typeface="Palatino Linotype"/>
                <a:cs typeface="Palatino Linotype"/>
              </a:rPr>
              <a:t>available</a:t>
            </a:r>
            <a:endParaRPr sz="4200" dirty="0">
              <a:latin typeface="Palatino Linotype"/>
              <a:cs typeface="Palatino Linotype"/>
            </a:endParaRPr>
          </a:p>
          <a:p>
            <a:pPr marL="1241425" indent="-706120">
              <a:lnSpc>
                <a:spcPct val="100000"/>
              </a:lnSpc>
              <a:spcBef>
                <a:spcPts val="3095"/>
              </a:spcBef>
              <a:buChar char="•"/>
              <a:tabLst>
                <a:tab pos="1241425" algn="l"/>
                <a:tab pos="1242060" algn="l"/>
              </a:tabLst>
            </a:pPr>
            <a:r>
              <a:rPr sz="3400" spc="15" dirty="0">
                <a:solidFill>
                  <a:srgbClr val="0433FF"/>
                </a:solidFill>
                <a:latin typeface="Courier New"/>
                <a:cs typeface="Courier New"/>
              </a:rPr>
              <a:t>https://docs.oracle/javase/tutorial/essential/regex/</a:t>
            </a:r>
            <a:endParaRPr sz="34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1021" y="780810"/>
            <a:ext cx="3679825" cy="1875789"/>
          </a:xfrm>
          <a:custGeom>
            <a:avLst/>
            <a:gdLst/>
            <a:ahLst/>
            <a:cxnLst/>
            <a:rect l="l" t="t" r="r" b="b"/>
            <a:pathLst>
              <a:path w="3679825" h="1875789">
                <a:moveTo>
                  <a:pt x="384167" y="0"/>
                </a:moveTo>
                <a:lnTo>
                  <a:pt x="307538" y="12000"/>
                </a:lnTo>
                <a:lnTo>
                  <a:pt x="268631" y="30962"/>
                </a:lnTo>
                <a:lnTo>
                  <a:pt x="234715" y="57850"/>
                </a:lnTo>
                <a:lnTo>
                  <a:pt x="207107" y="91836"/>
                </a:lnTo>
                <a:lnTo>
                  <a:pt x="176843" y="161501"/>
                </a:lnTo>
                <a:lnTo>
                  <a:pt x="163454" y="212472"/>
                </a:lnTo>
                <a:lnTo>
                  <a:pt x="148732" y="276104"/>
                </a:lnTo>
                <a:lnTo>
                  <a:pt x="28798" y="803805"/>
                </a:lnTo>
                <a:lnTo>
                  <a:pt x="14572" y="867547"/>
                </a:lnTo>
                <a:lnTo>
                  <a:pt x="4616" y="919297"/>
                </a:lnTo>
                <a:lnTo>
                  <a:pt x="0" y="961150"/>
                </a:lnTo>
                <a:lnTo>
                  <a:pt x="1794" y="995201"/>
                </a:lnTo>
                <a:lnTo>
                  <a:pt x="12000" y="1037779"/>
                </a:lnTo>
                <a:lnTo>
                  <a:pt x="30962" y="1076685"/>
                </a:lnTo>
                <a:lnTo>
                  <a:pt x="57849" y="1110601"/>
                </a:lnTo>
                <a:lnTo>
                  <a:pt x="91833" y="1138209"/>
                </a:lnTo>
                <a:lnTo>
                  <a:pt x="161503" y="1168473"/>
                </a:lnTo>
                <a:lnTo>
                  <a:pt x="212475" y="1181862"/>
                </a:lnTo>
                <a:lnTo>
                  <a:pt x="276110" y="1196584"/>
                </a:lnTo>
                <a:lnTo>
                  <a:pt x="3137782" y="1846963"/>
                </a:lnTo>
                <a:lnTo>
                  <a:pt x="3201528" y="1861195"/>
                </a:lnTo>
                <a:lnTo>
                  <a:pt x="3253278" y="1871153"/>
                </a:lnTo>
                <a:lnTo>
                  <a:pt x="3295130" y="1875767"/>
                </a:lnTo>
                <a:lnTo>
                  <a:pt x="3329179" y="1873967"/>
                </a:lnTo>
                <a:lnTo>
                  <a:pt x="3371759" y="1863761"/>
                </a:lnTo>
                <a:lnTo>
                  <a:pt x="3410666" y="1844799"/>
                </a:lnTo>
                <a:lnTo>
                  <a:pt x="3444582" y="1817912"/>
                </a:lnTo>
                <a:lnTo>
                  <a:pt x="3472191" y="1783928"/>
                </a:lnTo>
                <a:lnTo>
                  <a:pt x="3502454" y="1714262"/>
                </a:lnTo>
                <a:lnTo>
                  <a:pt x="3515843" y="1663291"/>
                </a:lnTo>
                <a:lnTo>
                  <a:pt x="3530566" y="1599661"/>
                </a:lnTo>
                <a:lnTo>
                  <a:pt x="3650499" y="1071958"/>
                </a:lnTo>
                <a:lnTo>
                  <a:pt x="3664726" y="1008216"/>
                </a:lnTo>
                <a:lnTo>
                  <a:pt x="3674682" y="956466"/>
                </a:lnTo>
                <a:lnTo>
                  <a:pt x="3679298" y="914613"/>
                </a:lnTo>
                <a:lnTo>
                  <a:pt x="3677504" y="880563"/>
                </a:lnTo>
                <a:lnTo>
                  <a:pt x="3667297" y="837984"/>
                </a:lnTo>
                <a:lnTo>
                  <a:pt x="3648334" y="799077"/>
                </a:lnTo>
                <a:lnTo>
                  <a:pt x="3621444" y="765161"/>
                </a:lnTo>
                <a:lnTo>
                  <a:pt x="3587454" y="737553"/>
                </a:lnTo>
                <a:lnTo>
                  <a:pt x="3517793" y="707288"/>
                </a:lnTo>
                <a:lnTo>
                  <a:pt x="3466822" y="693900"/>
                </a:lnTo>
                <a:lnTo>
                  <a:pt x="3403187" y="679181"/>
                </a:lnTo>
                <a:lnTo>
                  <a:pt x="541505" y="28798"/>
                </a:lnTo>
                <a:lnTo>
                  <a:pt x="477765" y="14572"/>
                </a:lnTo>
                <a:lnTo>
                  <a:pt x="426018" y="4616"/>
                </a:lnTo>
                <a:lnTo>
                  <a:pt x="384167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5108155" y="1493056"/>
            <a:ext cx="2487789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spc="375" baseline="4025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5175" spc="375" baseline="2415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5175" spc="375" baseline="16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50" spc="250" dirty="0">
                <a:solidFill>
                  <a:srgbClr val="FFFFFF"/>
                </a:solidFill>
                <a:latin typeface="Verdana"/>
                <a:cs typeface="Verdana"/>
              </a:rPr>
              <a:t>ced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2981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>
                <a:latin typeface="Calibri"/>
                <a:cs typeface="Calibri"/>
              </a:rPr>
              <a:t>Validate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180" dirty="0">
                <a:latin typeface="Calibri"/>
                <a:cs typeface="Calibri"/>
              </a:rPr>
              <a:t>a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200" dirty="0">
                <a:latin typeface="Calibri"/>
                <a:cs typeface="Calibri"/>
              </a:rPr>
              <a:t>Postal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310" dirty="0">
                <a:latin typeface="Calibri"/>
                <a:cs typeface="Calibri"/>
              </a:rPr>
              <a:t>Code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60112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2484375"/>
            <a:ext cx="124409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input </a:t>
            </a:r>
            <a:r>
              <a:rPr sz="4250" spc="-5" dirty="0">
                <a:latin typeface="Palatino Linotype"/>
                <a:cs typeface="Palatino Linotype"/>
              </a:rPr>
              <a:t>field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our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for: </a:t>
            </a:r>
            <a:r>
              <a:rPr sz="4250" b="1" spc="10" dirty="0">
                <a:latin typeface="Palatino Linotype"/>
                <a:cs typeface="Palatino Linotype"/>
              </a:rPr>
              <a:t>Postal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Code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375292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3636173"/>
            <a:ext cx="84855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User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only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enter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5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chars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digits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014" y="490472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152" y="4787970"/>
            <a:ext cx="63652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Apply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Regular</a:t>
            </a:r>
            <a:r>
              <a:rPr sz="4250" b="1" i="1" spc="-10" dirty="0">
                <a:latin typeface="Palatino Linotype"/>
                <a:cs typeface="Palatino Linotype"/>
              </a:rPr>
              <a:t> </a:t>
            </a:r>
            <a:r>
              <a:rPr sz="4250" b="1" i="1" spc="5" dirty="0">
                <a:latin typeface="Palatino Linotype"/>
                <a:cs typeface="Palatino Linotype"/>
              </a:rPr>
              <a:t>Expression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5413" y="3993909"/>
            <a:ext cx="7824379" cy="600474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Calibri"/>
                <a:cs typeface="Calibri"/>
              </a:rPr>
              <a:t>Development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Process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417540"/>
            <a:ext cx="1016000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</a:t>
            </a:r>
            <a:r>
              <a:rPr sz="4250" spc="5" dirty="0">
                <a:latin typeface="Palatino Linotype"/>
                <a:cs typeface="Palatino Linotype"/>
              </a:rPr>
              <a:t> rule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Display</a:t>
            </a:r>
            <a:r>
              <a:rPr sz="4250" dirty="0">
                <a:latin typeface="Palatino Linotype"/>
                <a:cs typeface="Palatino Linotype"/>
              </a:rPr>
              <a:t> error </a:t>
            </a:r>
            <a:r>
              <a:rPr sz="4250" spc="15" dirty="0">
                <a:latin typeface="Palatino Linotype"/>
                <a:cs typeface="Palatino Linotype"/>
              </a:rPr>
              <a:t>messages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confirmation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62556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1: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505" dirty="0">
                <a:latin typeface="Calibri"/>
                <a:cs typeface="Calibri"/>
              </a:rPr>
              <a:t>Add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75" dirty="0">
                <a:latin typeface="Calibri"/>
                <a:cs typeface="Calibri"/>
              </a:rPr>
              <a:t>validation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280" dirty="0">
                <a:latin typeface="Calibri"/>
                <a:cs typeface="Calibri"/>
              </a:rPr>
              <a:t>rule</a:t>
            </a:r>
            <a:r>
              <a:rPr sz="6500" spc="80" dirty="0">
                <a:latin typeface="Calibri"/>
                <a:cs typeface="Calibri"/>
              </a:rPr>
              <a:t> to </a:t>
            </a:r>
            <a:r>
              <a:rPr sz="6500" spc="300" dirty="0">
                <a:latin typeface="Calibri"/>
                <a:cs typeface="Calibri"/>
              </a:rPr>
              <a:t>Customer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150" dirty="0">
                <a:latin typeface="Calibri"/>
                <a:cs typeface="Calibri"/>
              </a:rPr>
              <a:t>class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58694" y="2846771"/>
            <a:ext cx="17832070" cy="5612765"/>
            <a:chOff x="1258694" y="2846771"/>
            <a:chExt cx="17832070" cy="5612765"/>
          </a:xfrm>
        </p:grpSpPr>
        <p:sp>
          <p:nvSpPr>
            <p:cNvPr id="6" name="object 6"/>
            <p:cNvSpPr/>
            <p:nvPr/>
          </p:nvSpPr>
          <p:spPr>
            <a:xfrm>
              <a:off x="1436699" y="2961951"/>
              <a:ext cx="17472660" cy="5154295"/>
            </a:xfrm>
            <a:custGeom>
              <a:avLst/>
              <a:gdLst/>
              <a:ahLst/>
              <a:cxnLst/>
              <a:rect l="l" t="t" r="r" b="b"/>
              <a:pathLst>
                <a:path w="17472660" h="5154295">
                  <a:moveTo>
                    <a:pt x="17472661" y="0"/>
                  </a:moveTo>
                  <a:lnTo>
                    <a:pt x="0" y="0"/>
                  </a:lnTo>
                  <a:lnTo>
                    <a:pt x="0" y="5154293"/>
                  </a:lnTo>
                  <a:lnTo>
                    <a:pt x="17472661" y="5154293"/>
                  </a:lnTo>
                  <a:lnTo>
                    <a:pt x="17472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694" y="2846771"/>
              <a:ext cx="198946" cy="56123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91675" y="2846771"/>
              <a:ext cx="198946" cy="56123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641" y="2846771"/>
              <a:ext cx="1743402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7641" y="8061273"/>
              <a:ext cx="1743402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93369" y="2701782"/>
            <a:ext cx="14533880" cy="5344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153025">
              <a:lnSpc>
                <a:spcPct val="157300"/>
              </a:lnSpc>
              <a:spcBef>
                <a:spcPts val="9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import</a:t>
            </a:r>
            <a:r>
              <a:rPr sz="3450" b="1" spc="6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jakarta.validation.constraints.Pattern;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Customer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Arial"/>
              <a:cs typeface="Arial"/>
            </a:endParaRPr>
          </a:p>
          <a:p>
            <a:pPr marL="389255" marR="5080">
              <a:lnSpc>
                <a:spcPts val="4120"/>
              </a:lnSpc>
            </a:pPr>
            <a:r>
              <a:rPr sz="3450" b="1" spc="5" dirty="0">
                <a:solidFill>
                  <a:srgbClr val="FF2600"/>
                </a:solidFill>
                <a:latin typeface="Arial"/>
                <a:cs typeface="Arial"/>
              </a:rPr>
              <a:t>@Pattern</a:t>
            </a:r>
            <a:r>
              <a:rPr sz="3450" b="1" spc="5" dirty="0">
                <a:latin typeface="Arial"/>
                <a:cs typeface="Arial"/>
              </a:rPr>
              <a:t>(regexp=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"^[a-zA-Z0-9]{5}"</a:t>
            </a:r>
            <a:r>
              <a:rPr sz="3450" b="1" spc="5" dirty="0">
                <a:latin typeface="Arial"/>
                <a:cs typeface="Arial"/>
              </a:rPr>
              <a:t>,</a:t>
            </a:r>
            <a:r>
              <a:rPr sz="3450" b="1" dirty="0">
                <a:latin typeface="Arial"/>
                <a:cs typeface="Arial"/>
              </a:rPr>
              <a:t> message=</a:t>
            </a:r>
            <a:r>
              <a:rPr sz="3450" b="1" dirty="0">
                <a:solidFill>
                  <a:srgbClr val="0433FF"/>
                </a:solidFill>
                <a:latin typeface="Arial"/>
                <a:cs typeface="Arial"/>
              </a:rPr>
              <a:t>"only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 5 </a:t>
            </a:r>
            <a:r>
              <a:rPr sz="3450" b="1" dirty="0">
                <a:solidFill>
                  <a:srgbClr val="0433FF"/>
                </a:solidFill>
                <a:latin typeface="Arial"/>
                <a:cs typeface="Arial"/>
              </a:rPr>
              <a:t>chars/digits"</a:t>
            </a:r>
            <a:r>
              <a:rPr sz="3450" b="1" dirty="0">
                <a:latin typeface="Arial"/>
                <a:cs typeface="Arial"/>
              </a:rPr>
              <a:t>)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 </a:t>
            </a:r>
            <a:r>
              <a:rPr sz="3450" b="1" dirty="0">
                <a:latin typeface="Arial"/>
                <a:cs typeface="Arial"/>
              </a:rPr>
              <a:t>String 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postalCode</a:t>
            </a:r>
            <a:r>
              <a:rPr sz="3450" b="1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i="1" dirty="0">
                <a:latin typeface="Arial"/>
                <a:cs typeface="Arial"/>
              </a:rPr>
              <a:t>//</a:t>
            </a:r>
            <a:r>
              <a:rPr sz="3450" i="1" spc="-20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getter/setter</a:t>
            </a:r>
            <a:r>
              <a:rPr sz="3450" i="1" spc="-15" dirty="0">
                <a:latin typeface="Arial"/>
                <a:cs typeface="Arial"/>
              </a:rPr>
              <a:t> </a:t>
            </a:r>
            <a:r>
              <a:rPr sz="3450" i="1" spc="5" dirty="0">
                <a:latin typeface="Arial"/>
                <a:cs typeface="Arial"/>
              </a:rPr>
              <a:t>methods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46039" y="1678905"/>
            <a:ext cx="3679825" cy="1875789"/>
          </a:xfrm>
          <a:custGeom>
            <a:avLst/>
            <a:gdLst/>
            <a:ahLst/>
            <a:cxnLst/>
            <a:rect l="l" t="t" r="r" b="b"/>
            <a:pathLst>
              <a:path w="3679825" h="1875789">
                <a:moveTo>
                  <a:pt x="384167" y="0"/>
                </a:moveTo>
                <a:lnTo>
                  <a:pt x="307538" y="12002"/>
                </a:lnTo>
                <a:lnTo>
                  <a:pt x="268631" y="30965"/>
                </a:lnTo>
                <a:lnTo>
                  <a:pt x="234715" y="57853"/>
                </a:lnTo>
                <a:lnTo>
                  <a:pt x="207107" y="91838"/>
                </a:lnTo>
                <a:lnTo>
                  <a:pt x="176843" y="161504"/>
                </a:lnTo>
                <a:lnTo>
                  <a:pt x="163454" y="212475"/>
                </a:lnTo>
                <a:lnTo>
                  <a:pt x="148732" y="276106"/>
                </a:lnTo>
                <a:lnTo>
                  <a:pt x="28798" y="803807"/>
                </a:lnTo>
                <a:lnTo>
                  <a:pt x="14572" y="867549"/>
                </a:lnTo>
                <a:lnTo>
                  <a:pt x="4616" y="919299"/>
                </a:lnTo>
                <a:lnTo>
                  <a:pt x="0" y="961152"/>
                </a:lnTo>
                <a:lnTo>
                  <a:pt x="1794" y="995202"/>
                </a:lnTo>
                <a:lnTo>
                  <a:pt x="12002" y="1037781"/>
                </a:lnTo>
                <a:lnTo>
                  <a:pt x="30967" y="1076688"/>
                </a:lnTo>
                <a:lnTo>
                  <a:pt x="57858" y="1110604"/>
                </a:lnTo>
                <a:lnTo>
                  <a:pt x="91843" y="1138213"/>
                </a:lnTo>
                <a:lnTo>
                  <a:pt x="161509" y="1168476"/>
                </a:lnTo>
                <a:lnTo>
                  <a:pt x="212480" y="1181865"/>
                </a:lnTo>
                <a:lnTo>
                  <a:pt x="276110" y="1196588"/>
                </a:lnTo>
                <a:lnTo>
                  <a:pt x="3137792" y="1846966"/>
                </a:lnTo>
                <a:lnTo>
                  <a:pt x="3201532" y="1861192"/>
                </a:lnTo>
                <a:lnTo>
                  <a:pt x="3253280" y="1871148"/>
                </a:lnTo>
                <a:lnTo>
                  <a:pt x="3295130" y="1875764"/>
                </a:lnTo>
                <a:lnTo>
                  <a:pt x="3329179" y="1873970"/>
                </a:lnTo>
                <a:lnTo>
                  <a:pt x="3371759" y="1863764"/>
                </a:lnTo>
                <a:lnTo>
                  <a:pt x="3410666" y="1844802"/>
                </a:lnTo>
                <a:lnTo>
                  <a:pt x="3444582" y="1817915"/>
                </a:lnTo>
                <a:lnTo>
                  <a:pt x="3472191" y="1783931"/>
                </a:lnTo>
                <a:lnTo>
                  <a:pt x="3502458" y="1714266"/>
                </a:lnTo>
                <a:lnTo>
                  <a:pt x="3515848" y="1663295"/>
                </a:lnTo>
                <a:lnTo>
                  <a:pt x="3530566" y="1599665"/>
                </a:lnTo>
                <a:lnTo>
                  <a:pt x="3650499" y="1071960"/>
                </a:lnTo>
                <a:lnTo>
                  <a:pt x="3664726" y="1008218"/>
                </a:lnTo>
                <a:lnTo>
                  <a:pt x="3674682" y="956468"/>
                </a:lnTo>
                <a:lnTo>
                  <a:pt x="3679298" y="914615"/>
                </a:lnTo>
                <a:lnTo>
                  <a:pt x="3677504" y="880564"/>
                </a:lnTo>
                <a:lnTo>
                  <a:pt x="3667297" y="837985"/>
                </a:lnTo>
                <a:lnTo>
                  <a:pt x="3648336" y="799079"/>
                </a:lnTo>
                <a:lnTo>
                  <a:pt x="3621448" y="765163"/>
                </a:lnTo>
                <a:lnTo>
                  <a:pt x="3587465" y="737556"/>
                </a:lnTo>
                <a:lnTo>
                  <a:pt x="3517795" y="707291"/>
                </a:lnTo>
                <a:lnTo>
                  <a:pt x="3466827" y="693903"/>
                </a:lnTo>
                <a:lnTo>
                  <a:pt x="3403198" y="679184"/>
                </a:lnTo>
                <a:lnTo>
                  <a:pt x="541515" y="28801"/>
                </a:lnTo>
                <a:lnTo>
                  <a:pt x="477769" y="14572"/>
                </a:lnTo>
                <a:lnTo>
                  <a:pt x="426019" y="4615"/>
                </a:lnTo>
                <a:lnTo>
                  <a:pt x="384167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 rot="720000">
            <a:off x="16743183" y="2391175"/>
            <a:ext cx="2487789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spc="375" baseline="4025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5175" spc="375" baseline="2415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5175" spc="375" baseline="16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50" spc="250" dirty="0">
                <a:solidFill>
                  <a:srgbClr val="FFFFFF"/>
                </a:solidFill>
                <a:latin typeface="Verdana"/>
                <a:cs typeface="Verdana"/>
              </a:rPr>
              <a:t>ced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4250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0" dirty="0">
                <a:latin typeface="Cambria"/>
                <a:cs typeface="Cambria"/>
              </a:rPr>
              <a:t>Additional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05" dirty="0">
                <a:latin typeface="Cambria"/>
                <a:cs typeface="Cambria"/>
              </a:rPr>
              <a:t>Features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9153" y="1842992"/>
            <a:ext cx="838200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Looping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conditionals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CSS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JavaScript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integration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-35" dirty="0">
                <a:latin typeface="Palatino Linotype"/>
                <a:cs typeface="Palatino Linotype"/>
              </a:rPr>
              <a:t>Template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layouts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fragments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54831" y="5700255"/>
            <a:ext cx="9636760" cy="3432810"/>
            <a:chOff x="5354831" y="5700255"/>
            <a:chExt cx="9636760" cy="34328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4831" y="5700255"/>
              <a:ext cx="9636366" cy="34327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73667" y="6598699"/>
              <a:ext cx="8799195" cy="1622425"/>
            </a:xfrm>
            <a:custGeom>
              <a:avLst/>
              <a:gdLst/>
              <a:ahLst/>
              <a:cxnLst/>
              <a:rect l="l" t="t" r="r" b="b"/>
              <a:pathLst>
                <a:path w="8799194" h="1622425">
                  <a:moveTo>
                    <a:pt x="8676887" y="0"/>
                  </a:moveTo>
                  <a:lnTo>
                    <a:pt x="121797" y="0"/>
                  </a:lnTo>
                  <a:lnTo>
                    <a:pt x="74389" y="9571"/>
                  </a:lnTo>
                  <a:lnTo>
                    <a:pt x="35674" y="35675"/>
                  </a:lnTo>
                  <a:lnTo>
                    <a:pt x="9571" y="74393"/>
                  </a:lnTo>
                  <a:lnTo>
                    <a:pt x="0" y="121807"/>
                  </a:lnTo>
                  <a:lnTo>
                    <a:pt x="0" y="1500153"/>
                  </a:lnTo>
                  <a:lnTo>
                    <a:pt x="9571" y="1547567"/>
                  </a:lnTo>
                  <a:lnTo>
                    <a:pt x="35674" y="1586285"/>
                  </a:lnTo>
                  <a:lnTo>
                    <a:pt x="74389" y="1612389"/>
                  </a:lnTo>
                  <a:lnTo>
                    <a:pt x="121797" y="1621961"/>
                  </a:lnTo>
                  <a:lnTo>
                    <a:pt x="8676887" y="1621961"/>
                  </a:lnTo>
                  <a:lnTo>
                    <a:pt x="8724274" y="1612389"/>
                  </a:lnTo>
                  <a:lnTo>
                    <a:pt x="8762984" y="1586285"/>
                  </a:lnTo>
                  <a:lnTo>
                    <a:pt x="8789089" y="1547567"/>
                  </a:lnTo>
                  <a:lnTo>
                    <a:pt x="8798664" y="1500153"/>
                  </a:lnTo>
                  <a:lnTo>
                    <a:pt x="8798664" y="121807"/>
                  </a:lnTo>
                  <a:lnTo>
                    <a:pt x="8789089" y="74393"/>
                  </a:lnTo>
                  <a:lnTo>
                    <a:pt x="8762984" y="35675"/>
                  </a:lnTo>
                  <a:lnTo>
                    <a:pt x="8724274" y="9571"/>
                  </a:lnTo>
                  <a:lnTo>
                    <a:pt x="8676887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00685" y="6950208"/>
            <a:ext cx="614489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2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.thymeleaf.org</a:t>
            </a:r>
            <a:endParaRPr sz="52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1005" marR="8890" indent="1667510">
              <a:lnSpc>
                <a:spcPct val="100200"/>
              </a:lnSpc>
              <a:spcBef>
                <a:spcPts val="110"/>
              </a:spcBef>
            </a:pPr>
            <a:r>
              <a:rPr spc="-100" dirty="0"/>
              <a:t>Spring </a:t>
            </a:r>
            <a:r>
              <a:rPr spc="-70" dirty="0"/>
              <a:t>MVC </a:t>
            </a:r>
            <a:r>
              <a:rPr spc="-145" dirty="0"/>
              <a:t>Validation </a:t>
            </a:r>
            <a:r>
              <a:rPr spc="-140" dirty="0"/>
              <a:t> </a:t>
            </a:r>
            <a:r>
              <a:rPr spc="-85" dirty="0"/>
              <a:t>Make</a:t>
            </a:r>
            <a:r>
              <a:rPr spc="-280" dirty="0"/>
              <a:t> </a:t>
            </a:r>
            <a:r>
              <a:rPr spc="-55" dirty="0"/>
              <a:t>an</a:t>
            </a:r>
            <a:r>
              <a:rPr spc="-280" dirty="0"/>
              <a:t> </a:t>
            </a:r>
            <a:r>
              <a:rPr spc="-105" dirty="0"/>
              <a:t>Integer</a:t>
            </a:r>
            <a:r>
              <a:rPr spc="-280" dirty="0"/>
              <a:t> </a:t>
            </a:r>
            <a:r>
              <a:rPr spc="-95" dirty="0"/>
              <a:t>Field</a:t>
            </a:r>
            <a:r>
              <a:rPr spc="-275" dirty="0"/>
              <a:t> </a:t>
            </a:r>
            <a:r>
              <a:rPr spc="-120" dirty="0"/>
              <a:t>Required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8868" y="8193190"/>
              <a:ext cx="1251815" cy="51074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672551" y="10801106"/>
            <a:ext cx="2528570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2991" y="211733"/>
            <a:ext cx="14331950" cy="2059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8890" indent="2800350">
              <a:lnSpc>
                <a:spcPct val="100200"/>
              </a:lnSpc>
              <a:spcBef>
                <a:spcPts val="110"/>
              </a:spcBef>
            </a:pPr>
            <a:r>
              <a:rPr spc="-100" dirty="0"/>
              <a:t>Spring</a:t>
            </a:r>
            <a:r>
              <a:rPr spc="-25" dirty="0"/>
              <a:t> </a:t>
            </a:r>
            <a:r>
              <a:rPr spc="-70" dirty="0"/>
              <a:t>MVC</a:t>
            </a:r>
            <a:r>
              <a:rPr spc="-20" dirty="0"/>
              <a:t> </a:t>
            </a:r>
            <a:r>
              <a:rPr spc="-145" dirty="0"/>
              <a:t>Validation </a:t>
            </a:r>
            <a:r>
              <a:rPr spc="-140" dirty="0"/>
              <a:t> </a:t>
            </a:r>
            <a:r>
              <a:rPr spc="-100" dirty="0"/>
              <a:t>Handle</a:t>
            </a:r>
            <a:r>
              <a:rPr spc="-265" dirty="0"/>
              <a:t> </a:t>
            </a:r>
            <a:r>
              <a:rPr spc="-100" dirty="0"/>
              <a:t>String</a:t>
            </a:r>
            <a:r>
              <a:rPr spc="-260" dirty="0"/>
              <a:t> </a:t>
            </a:r>
            <a:r>
              <a:rPr spc="-95" dirty="0"/>
              <a:t>Input</a:t>
            </a:r>
            <a:r>
              <a:rPr spc="-254" dirty="0"/>
              <a:t> </a:t>
            </a:r>
            <a:r>
              <a:rPr spc="-80" dirty="0"/>
              <a:t>for</a:t>
            </a:r>
            <a:r>
              <a:rPr spc="-265" dirty="0"/>
              <a:t> </a:t>
            </a:r>
            <a:r>
              <a:rPr spc="-100" dirty="0"/>
              <a:t>Integer</a:t>
            </a:r>
            <a:r>
              <a:rPr spc="-254" dirty="0"/>
              <a:t> </a:t>
            </a:r>
            <a:r>
              <a:rPr spc="-125" dirty="0"/>
              <a:t>Fields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8868" y="8193190"/>
              <a:ext cx="1251815" cy="51074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672551" y="10801106"/>
            <a:ext cx="2528570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478" y="10587108"/>
            <a:ext cx="298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72551" y="10581218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Calibri"/>
                <a:cs typeface="Calibri"/>
              </a:rPr>
              <a:t>Development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Process</a:t>
            </a:r>
            <a:endParaRPr sz="65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4553" y="3943636"/>
            <a:ext cx="274727" cy="2747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3014" y="2502406"/>
            <a:ext cx="9653905" cy="1875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28980" algn="l"/>
              </a:tabLst>
            </a:pPr>
            <a:r>
              <a:rPr sz="4350" spc="5" dirty="0">
                <a:latin typeface="Palatino Linotype"/>
                <a:cs typeface="Palatino Linotype"/>
              </a:rPr>
              <a:t>1.	</a:t>
            </a:r>
            <a:r>
              <a:rPr sz="4350" spc="-5" dirty="0">
                <a:latin typeface="Palatino Linotype"/>
                <a:cs typeface="Palatino Linotype"/>
              </a:rPr>
              <a:t>Create</a:t>
            </a:r>
            <a:r>
              <a:rPr sz="4350" spc="-10" dirty="0">
                <a:latin typeface="Palatino Linotype"/>
                <a:cs typeface="Palatino Linotype"/>
              </a:rPr>
              <a:t> </a:t>
            </a:r>
            <a:r>
              <a:rPr sz="4350" spc="5" dirty="0">
                <a:latin typeface="Palatino Linotype"/>
                <a:cs typeface="Palatino Linotype"/>
              </a:rPr>
              <a:t>custom</a:t>
            </a:r>
            <a:r>
              <a:rPr sz="4350" spc="-10" dirty="0">
                <a:latin typeface="Palatino Linotype"/>
                <a:cs typeface="Palatino Linotype"/>
              </a:rPr>
              <a:t> error </a:t>
            </a:r>
            <a:r>
              <a:rPr sz="4350" spc="5" dirty="0">
                <a:latin typeface="Palatino Linotype"/>
                <a:cs typeface="Palatino Linotype"/>
              </a:rPr>
              <a:t>message</a:t>
            </a:r>
            <a:endParaRPr sz="4350">
              <a:latin typeface="Palatino Linotype"/>
              <a:cs typeface="Palatino Linotype"/>
            </a:endParaRPr>
          </a:p>
          <a:p>
            <a:pPr marL="1004569">
              <a:lnSpc>
                <a:spcPct val="100000"/>
              </a:lnSpc>
              <a:spcBef>
                <a:spcPts val="4095"/>
              </a:spcBef>
            </a:pPr>
            <a:r>
              <a:rPr sz="4350" spc="5" dirty="0">
                <a:latin typeface="Arial MT"/>
                <a:cs typeface="Arial MT"/>
              </a:rPr>
              <a:t>src/resources/messages.properties</a:t>
            </a:r>
            <a:endParaRPr sz="43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79725" marR="5080" indent="-791210">
              <a:lnSpc>
                <a:spcPct val="100200"/>
              </a:lnSpc>
              <a:spcBef>
                <a:spcPts val="110"/>
              </a:spcBef>
            </a:pPr>
            <a:r>
              <a:rPr spc="-100" dirty="0"/>
              <a:t>Spring</a:t>
            </a:r>
            <a:r>
              <a:rPr spc="-300" dirty="0"/>
              <a:t> </a:t>
            </a:r>
            <a:r>
              <a:rPr spc="-70" dirty="0"/>
              <a:t>MVC</a:t>
            </a:r>
            <a:r>
              <a:rPr spc="-300" dirty="0"/>
              <a:t> </a:t>
            </a:r>
            <a:r>
              <a:rPr spc="-145" dirty="0"/>
              <a:t>Validation </a:t>
            </a:r>
            <a:r>
              <a:rPr spc="-1830" dirty="0"/>
              <a:t> </a:t>
            </a:r>
            <a:r>
              <a:rPr spc="-95" dirty="0"/>
              <a:t>Custom</a:t>
            </a:r>
            <a:r>
              <a:rPr spc="-280" dirty="0"/>
              <a:t> </a:t>
            </a:r>
            <a:r>
              <a:rPr spc="-160" dirty="0"/>
              <a:t>Validation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8868" y="8193190"/>
              <a:ext cx="1251815" cy="510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4037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50" dirty="0">
                <a:latin typeface="Calibri"/>
                <a:cs typeface="Calibri"/>
              </a:rPr>
              <a:t>Custom</a:t>
            </a:r>
            <a:r>
              <a:rPr sz="6500" spc="40" dirty="0">
                <a:latin typeface="Calibri"/>
                <a:cs typeface="Calibri"/>
              </a:rPr>
              <a:t> </a:t>
            </a:r>
            <a:r>
              <a:rPr sz="6500" spc="270" dirty="0">
                <a:latin typeface="Calibri"/>
                <a:cs typeface="Calibri"/>
              </a:rPr>
              <a:t>Validation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330" dirty="0">
                <a:latin typeface="Calibri"/>
                <a:cs typeface="Calibri"/>
              </a:rPr>
              <a:t>Demo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9265" y="2424763"/>
            <a:ext cx="18764250" cy="6461125"/>
            <a:chOff x="669265" y="2424763"/>
            <a:chExt cx="18764250" cy="646112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729" y="2523483"/>
              <a:ext cx="18470641" cy="60626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265" y="2424763"/>
              <a:ext cx="167534" cy="6460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65590" y="2424763"/>
              <a:ext cx="167534" cy="6460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799" y="2424763"/>
              <a:ext cx="18428758" cy="1570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799" y="8539760"/>
              <a:ext cx="18428758" cy="34553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9672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50" dirty="0">
                <a:latin typeface="Calibri"/>
                <a:cs typeface="Calibri"/>
              </a:rPr>
              <a:t>Custom</a:t>
            </a:r>
            <a:r>
              <a:rPr sz="6500" spc="15" dirty="0">
                <a:latin typeface="Calibri"/>
                <a:cs typeface="Calibri"/>
              </a:rPr>
              <a:t> </a:t>
            </a:r>
            <a:r>
              <a:rPr sz="6500" spc="254" dirty="0">
                <a:latin typeface="Calibri"/>
                <a:cs typeface="Calibri"/>
              </a:rPr>
              <a:t>Validation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587" y="2141025"/>
            <a:ext cx="15254605" cy="582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  <a:tabLst>
                <a:tab pos="525780" algn="l"/>
              </a:tabLst>
            </a:pPr>
            <a:r>
              <a:rPr sz="4125" spc="-855" baseline="8080" dirty="0">
                <a:solidFill>
                  <a:srgbClr val="5C86B9"/>
                </a:solidFill>
                <a:latin typeface="MS UI Gothic"/>
                <a:cs typeface="MS UI Gothic"/>
              </a:rPr>
              <a:t>✤	</a:t>
            </a:r>
            <a:r>
              <a:rPr sz="3950" dirty="0">
                <a:latin typeface="Palatino Linotype"/>
                <a:cs typeface="Palatino Linotype"/>
              </a:rPr>
              <a:t>Perform custom validation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based on your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business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rules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>
              <a:latin typeface="Palatino Linotype"/>
              <a:cs typeface="Palatino Linotype"/>
            </a:endParaRPr>
          </a:p>
          <a:p>
            <a:pPr marL="481965">
              <a:lnSpc>
                <a:spcPct val="100000"/>
              </a:lnSpc>
              <a:tabLst>
                <a:tab pos="944880" algn="l"/>
                <a:tab pos="4228465" algn="l"/>
              </a:tabLst>
            </a:pPr>
            <a:r>
              <a:rPr sz="4125" spc="-855" baseline="8080" dirty="0">
                <a:solidFill>
                  <a:srgbClr val="5C86B9"/>
                </a:solidFill>
                <a:latin typeface="MS UI Gothic"/>
                <a:cs typeface="MS UI Gothic"/>
              </a:rPr>
              <a:t>✤	</a:t>
            </a:r>
            <a:r>
              <a:rPr sz="3950" dirty="0">
                <a:latin typeface="Palatino Linotype"/>
                <a:cs typeface="Palatino Linotype"/>
              </a:rPr>
              <a:t>Our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example:	Course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Code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must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start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with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“LUV”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43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Palatino Linotype"/>
              <a:cs typeface="Palatino Linotype"/>
            </a:endParaRPr>
          </a:p>
          <a:p>
            <a:pPr marL="63500">
              <a:lnSpc>
                <a:spcPct val="100000"/>
              </a:lnSpc>
              <a:tabLst>
                <a:tab pos="525780" algn="l"/>
              </a:tabLst>
            </a:pPr>
            <a:r>
              <a:rPr sz="4125" spc="-855" baseline="8080" dirty="0">
                <a:solidFill>
                  <a:srgbClr val="5C86B9"/>
                </a:solidFill>
                <a:latin typeface="MS UI Gothic"/>
                <a:cs typeface="MS UI Gothic"/>
              </a:rPr>
              <a:t>✤	</a:t>
            </a:r>
            <a:r>
              <a:rPr sz="3950" dirty="0">
                <a:latin typeface="Palatino Linotype"/>
                <a:cs typeface="Palatino Linotype"/>
              </a:rPr>
              <a:t>Spring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spc="5" dirty="0">
                <a:latin typeface="Palatino Linotype"/>
                <a:cs typeface="Palatino Linotype"/>
              </a:rPr>
              <a:t>MVC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calls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our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custom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validation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43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Palatino Linotype"/>
              <a:cs typeface="Palatino Linotype"/>
            </a:endParaRPr>
          </a:p>
          <a:p>
            <a:pPr marL="63500">
              <a:lnSpc>
                <a:spcPct val="100000"/>
              </a:lnSpc>
              <a:tabLst>
                <a:tab pos="525780" algn="l"/>
              </a:tabLst>
            </a:pPr>
            <a:r>
              <a:rPr sz="4125" spc="-855" baseline="8080" dirty="0">
                <a:solidFill>
                  <a:srgbClr val="5C86B9"/>
                </a:solidFill>
                <a:latin typeface="MS UI Gothic"/>
                <a:cs typeface="MS UI Gothic"/>
              </a:rPr>
              <a:t>✤	</a:t>
            </a:r>
            <a:r>
              <a:rPr sz="3950" dirty="0">
                <a:latin typeface="Palatino Linotype"/>
                <a:cs typeface="Palatino Linotype"/>
              </a:rPr>
              <a:t>Custom validation </a:t>
            </a:r>
            <a:r>
              <a:rPr sz="3950" spc="-10" dirty="0">
                <a:latin typeface="Palatino Linotype"/>
                <a:cs typeface="Palatino Linotype"/>
              </a:rPr>
              <a:t>returns</a:t>
            </a:r>
            <a:r>
              <a:rPr sz="3950" dirty="0">
                <a:latin typeface="Palatino Linotype"/>
                <a:cs typeface="Palatino Linotype"/>
              </a:rPr>
              <a:t> boolean value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for </a:t>
            </a:r>
            <a:r>
              <a:rPr sz="3950" spc="125" dirty="0">
                <a:latin typeface="Palatino Linotype"/>
                <a:cs typeface="Palatino Linotype"/>
              </a:rPr>
              <a:t>pass/fail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90" dirty="0">
                <a:latin typeface="Palatino Linotype"/>
                <a:cs typeface="Palatino Linotype"/>
              </a:rPr>
              <a:t>(true/false)</a:t>
            </a:r>
            <a:endParaRPr sz="3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81590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0" dirty="0">
                <a:latin typeface="Calibri"/>
                <a:cs typeface="Calibri"/>
              </a:rPr>
              <a:t>Create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80" dirty="0">
                <a:latin typeface="Calibri"/>
                <a:cs typeface="Calibri"/>
              </a:rPr>
              <a:t>a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204" dirty="0">
                <a:latin typeface="Calibri"/>
                <a:cs typeface="Calibri"/>
              </a:rPr>
              <a:t>custom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250" dirty="0">
                <a:latin typeface="Calibri"/>
                <a:cs typeface="Calibri"/>
              </a:rPr>
              <a:t>Java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290" dirty="0">
                <a:latin typeface="Calibri"/>
                <a:cs typeface="Calibri"/>
              </a:rPr>
              <a:t>Annotation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1905" dirty="0">
                <a:latin typeface="Calibri"/>
                <a:cs typeface="Calibri"/>
              </a:rPr>
              <a:t>…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265" dirty="0">
                <a:latin typeface="Calibri"/>
                <a:cs typeface="Calibri"/>
              </a:rPr>
              <a:t>from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229" dirty="0">
                <a:latin typeface="Calibri"/>
                <a:cs typeface="Calibri"/>
              </a:rPr>
              <a:t>scratch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92401" y="6011429"/>
            <a:ext cx="17162145" cy="2953385"/>
            <a:chOff x="1592401" y="6011429"/>
            <a:chExt cx="17162145" cy="2953385"/>
          </a:xfrm>
        </p:grpSpPr>
        <p:sp>
          <p:nvSpPr>
            <p:cNvPr id="6" name="object 6"/>
            <p:cNvSpPr/>
            <p:nvPr/>
          </p:nvSpPr>
          <p:spPr>
            <a:xfrm>
              <a:off x="1738994" y="6105667"/>
              <a:ext cx="16868140" cy="2568575"/>
            </a:xfrm>
            <a:custGeom>
              <a:avLst/>
              <a:gdLst/>
              <a:ahLst/>
              <a:cxnLst/>
              <a:rect l="l" t="t" r="r" b="b"/>
              <a:pathLst>
                <a:path w="16868140" h="2568575">
                  <a:moveTo>
                    <a:pt x="16868072" y="0"/>
                  </a:moveTo>
                  <a:lnTo>
                    <a:pt x="0" y="0"/>
                  </a:lnTo>
                  <a:lnTo>
                    <a:pt x="0" y="2567984"/>
                  </a:lnTo>
                  <a:lnTo>
                    <a:pt x="16868072" y="2567984"/>
                  </a:lnTo>
                  <a:lnTo>
                    <a:pt x="16868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401" y="6011429"/>
              <a:ext cx="167534" cy="29527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86658" y="6011429"/>
              <a:ext cx="167534" cy="29527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9935" y="6011429"/>
              <a:ext cx="1682671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9935" y="8618680"/>
              <a:ext cx="16826712" cy="34553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7587" y="2767811"/>
            <a:ext cx="16742410" cy="5227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  <a:tabLst>
                <a:tab pos="525780" algn="l"/>
              </a:tabLst>
            </a:pPr>
            <a:r>
              <a:rPr sz="4125" spc="-855" baseline="8080" dirty="0">
                <a:solidFill>
                  <a:srgbClr val="5C86B9"/>
                </a:solidFill>
                <a:latin typeface="MS UI Gothic"/>
                <a:cs typeface="MS UI Gothic"/>
              </a:rPr>
              <a:t>✤	</a:t>
            </a:r>
            <a:r>
              <a:rPr sz="3950" dirty="0">
                <a:latin typeface="Palatino Linotype"/>
                <a:cs typeface="Palatino Linotype"/>
              </a:rPr>
              <a:t>So </a:t>
            </a:r>
            <a:r>
              <a:rPr sz="3950" spc="-75" dirty="0">
                <a:latin typeface="Palatino Linotype"/>
                <a:cs typeface="Palatino Linotype"/>
              </a:rPr>
              <a:t>far,</a:t>
            </a:r>
            <a:r>
              <a:rPr sz="3950" dirty="0">
                <a:latin typeface="Palatino Linotype"/>
                <a:cs typeface="Palatino Linotype"/>
              </a:rPr>
              <a:t> we’ve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used </a:t>
            </a:r>
            <a:r>
              <a:rPr sz="3950" spc="-15" dirty="0">
                <a:latin typeface="Palatino Linotype"/>
                <a:cs typeface="Palatino Linotype"/>
              </a:rPr>
              <a:t>predefined</a:t>
            </a:r>
            <a:r>
              <a:rPr sz="3950" dirty="0">
                <a:latin typeface="Palatino Linotype"/>
                <a:cs typeface="Palatino Linotype"/>
              </a:rPr>
              <a:t> validation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rules: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50" dirty="0">
                <a:latin typeface="Palatino Linotype"/>
                <a:cs typeface="Palatino Linotype"/>
              </a:rPr>
              <a:t>@Min,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55" dirty="0">
                <a:latin typeface="Palatino Linotype"/>
                <a:cs typeface="Palatino Linotype"/>
              </a:rPr>
              <a:t>@Max,</a:t>
            </a:r>
            <a:r>
              <a:rPr sz="3950" spc="5" dirty="0">
                <a:latin typeface="Palatino Linotype"/>
                <a:cs typeface="Palatino Linotype"/>
              </a:rPr>
              <a:t> …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>
              <a:latin typeface="Palatino Linotype"/>
              <a:cs typeface="Palatino Linotype"/>
            </a:endParaRPr>
          </a:p>
          <a:p>
            <a:pPr marL="63500">
              <a:lnSpc>
                <a:spcPct val="100000"/>
              </a:lnSpc>
              <a:tabLst>
                <a:tab pos="525780" algn="l"/>
              </a:tabLst>
            </a:pPr>
            <a:r>
              <a:rPr sz="4125" spc="-855" baseline="8080" dirty="0">
                <a:solidFill>
                  <a:srgbClr val="5C86B9"/>
                </a:solidFill>
                <a:latin typeface="MS UI Gothic"/>
                <a:cs typeface="MS UI Gothic"/>
              </a:rPr>
              <a:t>✤	</a:t>
            </a:r>
            <a:r>
              <a:rPr sz="3950" dirty="0">
                <a:latin typeface="Palatino Linotype"/>
                <a:cs typeface="Palatino Linotype"/>
              </a:rPr>
              <a:t>For custom validation</a:t>
            </a:r>
            <a:r>
              <a:rPr sz="3950" spc="5" dirty="0">
                <a:latin typeface="Palatino Linotype"/>
                <a:cs typeface="Palatino Linotype"/>
              </a:rPr>
              <a:t> …</a:t>
            </a:r>
            <a:r>
              <a:rPr sz="3950" dirty="0">
                <a:latin typeface="Palatino Linotype"/>
                <a:cs typeface="Palatino Linotype"/>
              </a:rPr>
              <a:t> we will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create</a:t>
            </a:r>
            <a:r>
              <a:rPr sz="3950" dirty="0">
                <a:latin typeface="Palatino Linotype"/>
                <a:cs typeface="Palatino Linotype"/>
              </a:rPr>
              <a:t> a </a:t>
            </a:r>
            <a:r>
              <a:rPr sz="3950" b="1" dirty="0">
                <a:latin typeface="Palatino Linotype"/>
                <a:cs typeface="Palatino Linotype"/>
              </a:rPr>
              <a:t>Custom</a:t>
            </a:r>
            <a:r>
              <a:rPr sz="3950" b="1" spc="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Palatino Linotype"/>
                <a:cs typeface="Palatino Linotype"/>
              </a:rPr>
              <a:t>Java Annotation</a:t>
            </a:r>
            <a:endParaRPr sz="3950">
              <a:latin typeface="Palatino Linotype"/>
              <a:cs typeface="Palatino Linotype"/>
            </a:endParaRPr>
          </a:p>
          <a:p>
            <a:pPr marL="481965">
              <a:lnSpc>
                <a:spcPct val="100000"/>
              </a:lnSpc>
              <a:spcBef>
                <a:spcPts val="370"/>
              </a:spcBef>
              <a:tabLst>
                <a:tab pos="944880" algn="l"/>
              </a:tabLst>
            </a:pPr>
            <a:r>
              <a:rPr sz="4125" spc="-855" baseline="8080" dirty="0">
                <a:solidFill>
                  <a:srgbClr val="5C86B9"/>
                </a:solidFill>
                <a:latin typeface="MS UI Gothic"/>
                <a:cs typeface="MS UI Gothic"/>
              </a:rPr>
              <a:t>✤	</a:t>
            </a:r>
            <a:r>
              <a:rPr sz="3950" b="1" spc="20" dirty="0">
                <a:solidFill>
                  <a:srgbClr val="FF2600"/>
                </a:solidFill>
                <a:latin typeface="Palatino Linotype"/>
                <a:cs typeface="Palatino Linotype"/>
              </a:rPr>
              <a:t>@CourseCode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43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Palatino Linotype"/>
              <a:cs typeface="Palatino Linotype"/>
            </a:endParaRPr>
          </a:p>
          <a:p>
            <a:pPr marL="6170295" marR="17780" indent="-4248150">
              <a:lnSpc>
                <a:spcPct val="100899"/>
              </a:lnSpc>
            </a:pP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@CourseCode(value="LUV",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message="must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start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with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LUV") </a:t>
            </a:r>
            <a:r>
              <a:rPr sz="3950" b="1" spc="-108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private</a:t>
            </a:r>
            <a:r>
              <a:rPr sz="3950" b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String courseCode;</a:t>
            </a:r>
            <a:endParaRPr sz="39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10966" y="1731499"/>
            <a:ext cx="3679825" cy="1875789"/>
          </a:xfrm>
          <a:custGeom>
            <a:avLst/>
            <a:gdLst/>
            <a:ahLst/>
            <a:cxnLst/>
            <a:rect l="l" t="t" r="r" b="b"/>
            <a:pathLst>
              <a:path w="3679825" h="1875789">
                <a:moveTo>
                  <a:pt x="384163" y="0"/>
                </a:moveTo>
                <a:lnTo>
                  <a:pt x="307536" y="12003"/>
                </a:lnTo>
                <a:lnTo>
                  <a:pt x="268630" y="30965"/>
                </a:lnTo>
                <a:lnTo>
                  <a:pt x="234715" y="57854"/>
                </a:lnTo>
                <a:lnTo>
                  <a:pt x="207111" y="91839"/>
                </a:lnTo>
                <a:lnTo>
                  <a:pt x="176840" y="161505"/>
                </a:lnTo>
                <a:lnTo>
                  <a:pt x="163452" y="212475"/>
                </a:lnTo>
                <a:lnTo>
                  <a:pt x="148736" y="276106"/>
                </a:lnTo>
                <a:lnTo>
                  <a:pt x="28802" y="803808"/>
                </a:lnTo>
                <a:lnTo>
                  <a:pt x="14575" y="867550"/>
                </a:lnTo>
                <a:lnTo>
                  <a:pt x="4616" y="919300"/>
                </a:lnTo>
                <a:lnTo>
                  <a:pt x="0" y="961153"/>
                </a:lnTo>
                <a:lnTo>
                  <a:pt x="1798" y="995203"/>
                </a:lnTo>
                <a:lnTo>
                  <a:pt x="12004" y="1037782"/>
                </a:lnTo>
                <a:lnTo>
                  <a:pt x="30966" y="1076689"/>
                </a:lnTo>
                <a:lnTo>
                  <a:pt x="57853" y="1110605"/>
                </a:lnTo>
                <a:lnTo>
                  <a:pt x="91837" y="1138214"/>
                </a:lnTo>
                <a:lnTo>
                  <a:pt x="161503" y="1168477"/>
                </a:lnTo>
                <a:lnTo>
                  <a:pt x="212474" y="1181866"/>
                </a:lnTo>
                <a:lnTo>
                  <a:pt x="276104" y="1196589"/>
                </a:lnTo>
                <a:lnTo>
                  <a:pt x="3137786" y="1846967"/>
                </a:lnTo>
                <a:lnTo>
                  <a:pt x="3201528" y="1861193"/>
                </a:lnTo>
                <a:lnTo>
                  <a:pt x="3253279" y="1871149"/>
                </a:lnTo>
                <a:lnTo>
                  <a:pt x="3295133" y="1875765"/>
                </a:lnTo>
                <a:lnTo>
                  <a:pt x="3329184" y="1873971"/>
                </a:lnTo>
                <a:lnTo>
                  <a:pt x="3371764" y="1863765"/>
                </a:lnTo>
                <a:lnTo>
                  <a:pt x="3410671" y="1844803"/>
                </a:lnTo>
                <a:lnTo>
                  <a:pt x="3444587" y="1817916"/>
                </a:lnTo>
                <a:lnTo>
                  <a:pt x="3472195" y="1783932"/>
                </a:lnTo>
                <a:lnTo>
                  <a:pt x="3502457" y="1714263"/>
                </a:lnTo>
                <a:lnTo>
                  <a:pt x="3515843" y="1663294"/>
                </a:lnTo>
                <a:lnTo>
                  <a:pt x="3530560" y="1599665"/>
                </a:lnTo>
                <a:lnTo>
                  <a:pt x="3650493" y="1071961"/>
                </a:lnTo>
                <a:lnTo>
                  <a:pt x="3664725" y="1008218"/>
                </a:lnTo>
                <a:lnTo>
                  <a:pt x="3674684" y="956468"/>
                </a:lnTo>
                <a:lnTo>
                  <a:pt x="3679298" y="914616"/>
                </a:lnTo>
                <a:lnTo>
                  <a:pt x="3677498" y="880565"/>
                </a:lnTo>
                <a:lnTo>
                  <a:pt x="3667291" y="837986"/>
                </a:lnTo>
                <a:lnTo>
                  <a:pt x="3648330" y="799079"/>
                </a:lnTo>
                <a:lnTo>
                  <a:pt x="3621442" y="765163"/>
                </a:lnTo>
                <a:lnTo>
                  <a:pt x="3587458" y="737556"/>
                </a:lnTo>
                <a:lnTo>
                  <a:pt x="3517793" y="707291"/>
                </a:lnTo>
                <a:lnTo>
                  <a:pt x="3466822" y="693903"/>
                </a:lnTo>
                <a:lnTo>
                  <a:pt x="3403192" y="679184"/>
                </a:lnTo>
                <a:lnTo>
                  <a:pt x="541509" y="28802"/>
                </a:lnTo>
                <a:lnTo>
                  <a:pt x="477768" y="14573"/>
                </a:lnTo>
                <a:lnTo>
                  <a:pt x="426017" y="4615"/>
                </a:lnTo>
                <a:lnTo>
                  <a:pt x="384163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 rot="720000">
            <a:off x="16708105" y="2443770"/>
            <a:ext cx="2487789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spc="375" baseline="4025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5175" spc="375" baseline="2415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5175" spc="375" baseline="16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50" spc="250" dirty="0">
                <a:solidFill>
                  <a:srgbClr val="FFFFFF"/>
                </a:solidFill>
                <a:latin typeface="Verdana"/>
                <a:cs typeface="Verdana"/>
              </a:rPr>
              <a:t>ced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Calibri"/>
                <a:cs typeface="Calibri"/>
              </a:rPr>
              <a:t>Development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Process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417540"/>
            <a:ext cx="10160000" cy="6270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rule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</a:t>
            </a:r>
            <a:r>
              <a:rPr sz="4250" spc="5" dirty="0">
                <a:latin typeface="Palatino Linotype"/>
                <a:cs typeface="Palatino Linotype"/>
              </a:rPr>
              <a:t> rule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Display</a:t>
            </a:r>
            <a:r>
              <a:rPr sz="4250" dirty="0">
                <a:latin typeface="Palatino Linotype"/>
                <a:cs typeface="Palatino Linotype"/>
              </a:rPr>
              <a:t> error </a:t>
            </a:r>
            <a:r>
              <a:rPr sz="4250" spc="15" dirty="0">
                <a:latin typeface="Palatino Linotype"/>
                <a:cs typeface="Palatino Linotype"/>
              </a:rPr>
              <a:t>messages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confirmation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8009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Calibri"/>
                <a:cs typeface="Calibri"/>
              </a:rPr>
              <a:t>Development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210" dirty="0">
                <a:latin typeface="Calibri"/>
                <a:cs typeface="Calibri"/>
              </a:rPr>
              <a:t>Process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425" dirty="0">
                <a:latin typeface="Calibri"/>
                <a:cs typeface="Calibri"/>
              </a:rPr>
              <a:t>-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530" dirty="0">
                <a:latin typeface="Calibri"/>
                <a:cs typeface="Calibri"/>
              </a:rPr>
              <a:t>Drill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360" dirty="0">
                <a:latin typeface="Calibri"/>
                <a:cs typeface="Calibri"/>
              </a:rPr>
              <a:t>Down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484375"/>
            <a:ext cx="1094994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dirty="0">
                <a:latin typeface="Palatino Linotype"/>
                <a:cs typeface="Palatino Linotype"/>
              </a:rPr>
              <a:t>Create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</a:t>
            </a:r>
            <a:r>
              <a:rPr sz="4250" spc="5" dirty="0">
                <a:latin typeface="Palatino Linotype"/>
                <a:cs typeface="Palatino Linotype"/>
              </a:rPr>
              <a:t> rule</a:t>
            </a:r>
            <a:endParaRPr sz="4250">
              <a:latin typeface="Palatino Linotype"/>
              <a:cs typeface="Palatino Linotype"/>
            </a:endParaRPr>
          </a:p>
          <a:p>
            <a:pPr marL="1252220" lvl="1" indent="-716915">
              <a:lnSpc>
                <a:spcPct val="100000"/>
              </a:lnSpc>
              <a:spcBef>
                <a:spcPts val="3970"/>
              </a:spcBef>
              <a:buAutoNum type="alphaLcPeriod"/>
              <a:tabLst>
                <a:tab pos="1252220" algn="l"/>
                <a:tab pos="1252855" algn="l"/>
              </a:tabLst>
            </a:pPr>
            <a:r>
              <a:rPr sz="4250" dirty="0">
                <a:latin typeface="Palatino Linotype"/>
                <a:cs typeface="Palatino Linotype"/>
              </a:rPr>
              <a:t>Create </a:t>
            </a:r>
            <a:r>
              <a:rPr sz="4250" b="1" spc="35" dirty="0">
                <a:latin typeface="Palatino Linotype"/>
                <a:cs typeface="Palatino Linotype"/>
              </a:rPr>
              <a:t>@CourseCode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</a:t>
            </a:r>
            <a:endParaRPr sz="4250">
              <a:latin typeface="Palatino Linotype"/>
              <a:cs typeface="Palatino Linotype"/>
            </a:endParaRPr>
          </a:p>
          <a:p>
            <a:pPr marL="1252220" lvl="1" indent="-716915">
              <a:lnSpc>
                <a:spcPct val="100000"/>
              </a:lnSpc>
              <a:spcBef>
                <a:spcPts val="3970"/>
              </a:spcBef>
              <a:buAutoNum type="alphaLcPeriod"/>
              <a:tabLst>
                <a:tab pos="1252220" algn="l"/>
                <a:tab pos="1252855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b="1" dirty="0">
                <a:latin typeface="Palatino Linotype"/>
                <a:cs typeface="Palatino Linotype"/>
              </a:rPr>
              <a:t>CourseCodeConstraintValidator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88172" y="1569181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4">
                <a:moveTo>
                  <a:pt x="435973" y="0"/>
                </a:moveTo>
                <a:lnTo>
                  <a:pt x="359343" y="12002"/>
                </a:lnTo>
                <a:lnTo>
                  <a:pt x="320436" y="30965"/>
                </a:lnTo>
                <a:lnTo>
                  <a:pt x="286520" y="57853"/>
                </a:lnTo>
                <a:lnTo>
                  <a:pt x="258912" y="91839"/>
                </a:lnTo>
                <a:lnTo>
                  <a:pt x="228649" y="161504"/>
                </a:lnTo>
                <a:lnTo>
                  <a:pt x="215259" y="212474"/>
                </a:lnTo>
                <a:lnTo>
                  <a:pt x="200537" y="276105"/>
                </a:lnTo>
                <a:lnTo>
                  <a:pt x="28804" y="1031753"/>
                </a:lnTo>
                <a:lnTo>
                  <a:pt x="14572" y="1095496"/>
                </a:lnTo>
                <a:lnTo>
                  <a:pt x="4614" y="1147247"/>
                </a:lnTo>
                <a:lnTo>
                  <a:pt x="0" y="1189101"/>
                </a:lnTo>
                <a:lnTo>
                  <a:pt x="1800" y="1223152"/>
                </a:lnTo>
                <a:lnTo>
                  <a:pt x="12006" y="1265732"/>
                </a:lnTo>
                <a:lnTo>
                  <a:pt x="30967" y="1304639"/>
                </a:lnTo>
                <a:lnTo>
                  <a:pt x="57855" y="1338555"/>
                </a:lnTo>
                <a:lnTo>
                  <a:pt x="91839" y="1366163"/>
                </a:lnTo>
                <a:lnTo>
                  <a:pt x="161504" y="1396425"/>
                </a:lnTo>
                <a:lnTo>
                  <a:pt x="212475" y="1409811"/>
                </a:lnTo>
                <a:lnTo>
                  <a:pt x="276105" y="1424528"/>
                </a:lnTo>
                <a:lnTo>
                  <a:pt x="3137788" y="2074916"/>
                </a:lnTo>
                <a:lnTo>
                  <a:pt x="3201529" y="2089143"/>
                </a:lnTo>
                <a:lnTo>
                  <a:pt x="3253280" y="2099099"/>
                </a:lnTo>
                <a:lnTo>
                  <a:pt x="3295134" y="2103715"/>
                </a:lnTo>
                <a:lnTo>
                  <a:pt x="3329185" y="2101921"/>
                </a:lnTo>
                <a:lnTo>
                  <a:pt x="3371765" y="2091714"/>
                </a:lnTo>
                <a:lnTo>
                  <a:pt x="3410672" y="2072752"/>
                </a:lnTo>
                <a:lnTo>
                  <a:pt x="3444588" y="2045861"/>
                </a:lnTo>
                <a:lnTo>
                  <a:pt x="3472196" y="2011871"/>
                </a:lnTo>
                <a:lnTo>
                  <a:pt x="3502459" y="1942210"/>
                </a:lnTo>
                <a:lnTo>
                  <a:pt x="3515845" y="1891239"/>
                </a:lnTo>
                <a:lnTo>
                  <a:pt x="3530561" y="1827605"/>
                </a:lnTo>
                <a:lnTo>
                  <a:pt x="3702305" y="1071959"/>
                </a:lnTo>
                <a:lnTo>
                  <a:pt x="3716531" y="1008218"/>
                </a:lnTo>
                <a:lnTo>
                  <a:pt x="3726487" y="956468"/>
                </a:lnTo>
                <a:lnTo>
                  <a:pt x="3731103" y="914616"/>
                </a:lnTo>
                <a:lnTo>
                  <a:pt x="3729309" y="880565"/>
                </a:lnTo>
                <a:lnTo>
                  <a:pt x="3719103" y="837986"/>
                </a:lnTo>
                <a:lnTo>
                  <a:pt x="3700141" y="799079"/>
                </a:lnTo>
                <a:lnTo>
                  <a:pt x="3673254" y="765163"/>
                </a:lnTo>
                <a:lnTo>
                  <a:pt x="3639270" y="737555"/>
                </a:lnTo>
                <a:lnTo>
                  <a:pt x="3569601" y="707290"/>
                </a:lnTo>
                <a:lnTo>
                  <a:pt x="3518632" y="693902"/>
                </a:lnTo>
                <a:lnTo>
                  <a:pt x="3455003" y="679183"/>
                </a:lnTo>
                <a:lnTo>
                  <a:pt x="593321" y="28801"/>
                </a:lnTo>
                <a:lnTo>
                  <a:pt x="529575" y="14572"/>
                </a:lnTo>
                <a:lnTo>
                  <a:pt x="477824" y="4615"/>
                </a:lnTo>
                <a:lnTo>
                  <a:pt x="435973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6153137" y="2398522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3123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85" dirty="0">
                <a:latin typeface="Calibri"/>
                <a:cs typeface="Calibri"/>
              </a:rPr>
              <a:t>1a: </a:t>
            </a:r>
            <a:r>
              <a:rPr sz="6500" spc="250" dirty="0">
                <a:latin typeface="Calibri"/>
                <a:cs typeface="Calibri"/>
              </a:rPr>
              <a:t>Create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245" dirty="0">
                <a:latin typeface="Calibri"/>
                <a:cs typeface="Calibri"/>
              </a:rPr>
              <a:t>@CourseCode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annotation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90179" y="4035290"/>
            <a:ext cx="16965930" cy="3623310"/>
            <a:chOff x="1690179" y="4035290"/>
            <a:chExt cx="16965930" cy="36233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179" y="4035290"/>
              <a:ext cx="16965661" cy="36229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55606" y="5063626"/>
              <a:ext cx="15834994" cy="1353820"/>
            </a:xfrm>
            <a:custGeom>
              <a:avLst/>
              <a:gdLst/>
              <a:ahLst/>
              <a:cxnLst/>
              <a:rect l="l" t="t" r="r" b="b"/>
              <a:pathLst>
                <a:path w="15834994" h="1353820">
                  <a:moveTo>
                    <a:pt x="15834805" y="0"/>
                  </a:moveTo>
                  <a:lnTo>
                    <a:pt x="0" y="0"/>
                  </a:lnTo>
                  <a:lnTo>
                    <a:pt x="0" y="1353361"/>
                  </a:lnTo>
                  <a:lnTo>
                    <a:pt x="15834805" y="1353361"/>
                  </a:lnTo>
                  <a:lnTo>
                    <a:pt x="158348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9014" y="4969388"/>
              <a:ext cx="167534" cy="17381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66675" y="4969388"/>
              <a:ext cx="167534" cy="17381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6548" y="4969388"/>
              <a:ext cx="15790095" cy="1570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6548" y="6362015"/>
              <a:ext cx="15790095" cy="34553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57725" y="5109416"/>
            <a:ext cx="14819630" cy="123634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159250" marR="5080" indent="-4147185">
              <a:lnSpc>
                <a:spcPct val="100899"/>
              </a:lnSpc>
              <a:spcBef>
                <a:spcPts val="65"/>
              </a:spcBef>
            </a:pP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@CourseCode(value="LUV",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message="must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start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with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LUV") </a:t>
            </a:r>
            <a:r>
              <a:rPr sz="3950" b="1" spc="-108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private</a:t>
            </a:r>
            <a:r>
              <a:rPr sz="3950" b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String courseCode;</a:t>
            </a:r>
            <a:endParaRPr sz="39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057820" y="537109"/>
            <a:ext cx="2642235" cy="1334135"/>
          </a:xfrm>
          <a:custGeom>
            <a:avLst/>
            <a:gdLst/>
            <a:ahLst/>
            <a:cxnLst/>
            <a:rect l="l" t="t" r="r" b="b"/>
            <a:pathLst>
              <a:path w="2642234" h="1334135">
                <a:moveTo>
                  <a:pt x="273732" y="0"/>
                </a:moveTo>
                <a:lnTo>
                  <a:pt x="218172" y="8705"/>
                </a:lnTo>
                <a:lnTo>
                  <a:pt x="165368" y="41948"/>
                </a:lnTo>
                <a:lnTo>
                  <a:pt x="133506" y="88293"/>
                </a:lnTo>
                <a:lnTo>
                  <a:pt x="113700" y="154062"/>
                </a:lnTo>
                <a:lnTo>
                  <a:pt x="103028" y="200197"/>
                </a:lnTo>
                <a:lnTo>
                  <a:pt x="20884" y="561645"/>
                </a:lnTo>
                <a:lnTo>
                  <a:pt x="10566" y="607864"/>
                </a:lnTo>
                <a:lnTo>
                  <a:pt x="3346" y="645388"/>
                </a:lnTo>
                <a:lnTo>
                  <a:pt x="0" y="675735"/>
                </a:lnTo>
                <a:lnTo>
                  <a:pt x="1303" y="700424"/>
                </a:lnTo>
                <a:lnTo>
                  <a:pt x="22449" y="759508"/>
                </a:lnTo>
                <a:lnTo>
                  <a:pt x="66589" y="804118"/>
                </a:lnTo>
                <a:lnTo>
                  <a:pt x="117098" y="826063"/>
                </a:lnTo>
                <a:lnTo>
                  <a:pt x="154056" y="835770"/>
                </a:lnTo>
                <a:lnTo>
                  <a:pt x="200197" y="846444"/>
                </a:lnTo>
                <a:lnTo>
                  <a:pt x="2253915" y="1313200"/>
                </a:lnTo>
                <a:lnTo>
                  <a:pt x="2300137" y="1323517"/>
                </a:lnTo>
                <a:lnTo>
                  <a:pt x="2337661" y="1330738"/>
                </a:lnTo>
                <a:lnTo>
                  <a:pt x="2368008" y="1334084"/>
                </a:lnTo>
                <a:lnTo>
                  <a:pt x="2392696" y="1332781"/>
                </a:lnTo>
                <a:lnTo>
                  <a:pt x="2451779" y="1311627"/>
                </a:lnTo>
                <a:lnTo>
                  <a:pt x="2496389" y="1267495"/>
                </a:lnTo>
                <a:lnTo>
                  <a:pt x="2518332" y="1216977"/>
                </a:lnTo>
                <a:lnTo>
                  <a:pt x="2528040" y="1180017"/>
                </a:lnTo>
                <a:lnTo>
                  <a:pt x="2538713" y="1133876"/>
                </a:lnTo>
                <a:lnTo>
                  <a:pt x="2620857" y="772438"/>
                </a:lnTo>
                <a:lnTo>
                  <a:pt x="2631179" y="726218"/>
                </a:lnTo>
                <a:lnTo>
                  <a:pt x="2638399" y="688695"/>
                </a:lnTo>
                <a:lnTo>
                  <a:pt x="2641747" y="658349"/>
                </a:lnTo>
                <a:lnTo>
                  <a:pt x="2640448" y="633659"/>
                </a:lnTo>
                <a:lnTo>
                  <a:pt x="2619293" y="574575"/>
                </a:lnTo>
                <a:lnTo>
                  <a:pt x="2575151" y="529965"/>
                </a:lnTo>
                <a:lnTo>
                  <a:pt x="2524642" y="508020"/>
                </a:lnTo>
                <a:lnTo>
                  <a:pt x="2487684" y="498312"/>
                </a:lnTo>
                <a:lnTo>
                  <a:pt x="2441543" y="487639"/>
                </a:lnTo>
                <a:lnTo>
                  <a:pt x="387825" y="20884"/>
                </a:lnTo>
                <a:lnTo>
                  <a:pt x="341603" y="10566"/>
                </a:lnTo>
                <a:lnTo>
                  <a:pt x="304079" y="3346"/>
                </a:lnTo>
                <a:lnTo>
                  <a:pt x="273732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720000">
            <a:off x="17422737" y="1071916"/>
            <a:ext cx="1895517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3900" spc="315" baseline="4273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3900" spc="315" baseline="2136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3900" spc="315" baseline="106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2600" spc="210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3014" y="2770524"/>
            <a:ext cx="38220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15" dirty="0">
                <a:latin typeface="Palatino Linotype"/>
                <a:cs typeface="Palatino Linotype"/>
              </a:rPr>
              <a:t>Usage</a:t>
            </a:r>
            <a:r>
              <a:rPr sz="4250" b="1" spc="-50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Example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7341" y="711927"/>
            <a:ext cx="775652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90" dirty="0"/>
              <a:t>CSS</a:t>
            </a:r>
            <a:r>
              <a:rPr sz="6750" spc="-305" dirty="0"/>
              <a:t> </a:t>
            </a:r>
            <a:r>
              <a:rPr sz="6750" spc="-90" dirty="0"/>
              <a:t>and</a:t>
            </a:r>
            <a:r>
              <a:rPr sz="6750" spc="-305" dirty="0"/>
              <a:t> </a:t>
            </a:r>
            <a:r>
              <a:rPr sz="6750" spc="-130" dirty="0"/>
              <a:t>Thymeleaf</a:t>
            </a:r>
            <a:endParaRPr sz="6750"/>
          </a:p>
        </p:txBody>
      </p:sp>
      <p:grpSp>
        <p:nvGrpSpPr>
          <p:cNvPr id="4" name="object 4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8868" y="8193190"/>
              <a:ext cx="1251815" cy="510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60890" y="1988159"/>
            <a:ext cx="16459835" cy="8982710"/>
            <a:chOff x="560890" y="1988159"/>
            <a:chExt cx="16459835" cy="89827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5250" y="10635802"/>
              <a:ext cx="335068" cy="3350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7483" y="2082397"/>
              <a:ext cx="15834994" cy="6944995"/>
            </a:xfrm>
            <a:custGeom>
              <a:avLst/>
              <a:gdLst/>
              <a:ahLst/>
              <a:cxnLst/>
              <a:rect l="l" t="t" r="r" b="b"/>
              <a:pathLst>
                <a:path w="15834994" h="6944995">
                  <a:moveTo>
                    <a:pt x="15834805" y="0"/>
                  </a:moveTo>
                  <a:lnTo>
                    <a:pt x="0" y="0"/>
                  </a:lnTo>
                  <a:lnTo>
                    <a:pt x="0" y="6944814"/>
                  </a:lnTo>
                  <a:lnTo>
                    <a:pt x="15834805" y="6944814"/>
                  </a:lnTo>
                  <a:lnTo>
                    <a:pt x="158348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90" y="1988159"/>
              <a:ext cx="167534" cy="73296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8553" y="1988159"/>
              <a:ext cx="167534" cy="73296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424" y="1988159"/>
              <a:ext cx="15790095" cy="1570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424" y="8972240"/>
              <a:ext cx="15790095" cy="34553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3123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85" dirty="0">
                <a:latin typeface="Calibri"/>
                <a:cs typeface="Calibri"/>
              </a:rPr>
              <a:t>1a: </a:t>
            </a:r>
            <a:r>
              <a:rPr sz="6500" spc="250" dirty="0">
                <a:latin typeface="Calibri"/>
                <a:cs typeface="Calibri"/>
              </a:rPr>
              <a:t>Create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245" dirty="0">
                <a:latin typeface="Calibri"/>
                <a:cs typeface="Calibri"/>
              </a:rPr>
              <a:t>@CourseCode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annotation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4152" y="2121695"/>
            <a:ext cx="12919710" cy="21240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4120"/>
              </a:lnSpc>
              <a:spcBef>
                <a:spcPts val="265"/>
              </a:spcBef>
            </a:pPr>
            <a:r>
              <a:rPr sz="3450" spc="5" dirty="0">
                <a:latin typeface="Arial MT"/>
                <a:cs typeface="Arial MT"/>
              </a:rPr>
              <a:t>@Constraint(validatedBy = </a:t>
            </a:r>
            <a:r>
              <a:rPr sz="3450" spc="-10" dirty="0">
                <a:latin typeface="Arial MT"/>
                <a:cs typeface="Arial MT"/>
              </a:rPr>
              <a:t>CourseCodeConstraintValidator.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spc="-10" dirty="0">
                <a:latin typeface="Arial MT"/>
                <a:cs typeface="Arial MT"/>
              </a:rPr>
              <a:t>) </a:t>
            </a:r>
            <a:r>
              <a:rPr sz="3450" spc="-940" dirty="0">
                <a:latin typeface="Arial MT"/>
                <a:cs typeface="Arial MT"/>
              </a:rPr>
              <a:t> </a:t>
            </a:r>
            <a:r>
              <a:rPr sz="3450" spc="-45" dirty="0">
                <a:latin typeface="Arial MT"/>
                <a:cs typeface="Arial MT"/>
              </a:rPr>
              <a:t>@Target(</a:t>
            </a:r>
            <a:r>
              <a:rPr sz="3450" dirty="0">
                <a:latin typeface="Arial MT"/>
                <a:cs typeface="Arial MT"/>
              </a:rPr>
              <a:t> { </a:t>
            </a:r>
            <a:r>
              <a:rPr sz="3450" spc="-5" dirty="0">
                <a:latin typeface="Arial MT"/>
                <a:cs typeface="Arial MT"/>
              </a:rPr>
              <a:t>ElementType.</a:t>
            </a:r>
            <a:r>
              <a:rPr sz="3450" b="1" i="1" spc="-5" dirty="0">
                <a:solidFill>
                  <a:srgbClr val="0326CC"/>
                </a:solidFill>
                <a:latin typeface="Arial"/>
                <a:cs typeface="Arial"/>
              </a:rPr>
              <a:t>METHOD</a:t>
            </a:r>
            <a:r>
              <a:rPr sz="3450" spc="-5" dirty="0">
                <a:latin typeface="Arial MT"/>
                <a:cs typeface="Arial MT"/>
              </a:rPr>
              <a:t>,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-10" dirty="0">
                <a:latin typeface="Arial MT"/>
                <a:cs typeface="Arial MT"/>
              </a:rPr>
              <a:t>ElementType.</a:t>
            </a:r>
            <a:r>
              <a:rPr sz="3450" b="1" i="1" spc="-10" dirty="0">
                <a:solidFill>
                  <a:srgbClr val="0326CC"/>
                </a:solidFill>
                <a:latin typeface="Arial"/>
                <a:cs typeface="Arial"/>
              </a:rPr>
              <a:t>FIELD</a:t>
            </a:r>
            <a:r>
              <a:rPr sz="3450" b="1" i="1" spc="5" dirty="0">
                <a:solidFill>
                  <a:srgbClr val="0326CC"/>
                </a:solidFill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} ) 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spc="-5" dirty="0">
                <a:latin typeface="Arial MT"/>
                <a:cs typeface="Arial MT"/>
              </a:rPr>
              <a:t>@Retention(RetentionPolicy.</a:t>
            </a:r>
            <a:r>
              <a:rPr sz="3450" b="1" i="1" spc="-5" dirty="0">
                <a:solidFill>
                  <a:srgbClr val="0326CC"/>
                </a:solidFill>
                <a:latin typeface="Arial"/>
                <a:cs typeface="Arial"/>
              </a:rPr>
              <a:t>RUNTIME</a:t>
            </a:r>
            <a:r>
              <a:rPr sz="3450" spc="-5" dirty="0">
                <a:latin typeface="Arial MT"/>
                <a:cs typeface="Arial MT"/>
              </a:rPr>
              <a:t>)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3995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@interface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CourseCode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4798" y="7880682"/>
            <a:ext cx="3924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5">
                <a:latin typeface="Arial MT"/>
                <a:cs typeface="Arial MT"/>
              </a:rPr>
              <a:t>.</a:t>
            </a:r>
            <a:r>
              <a:rPr sz="3450">
                <a:latin typeface="Arial MT"/>
                <a:cs typeface="Arial MT"/>
              </a:rPr>
              <a:t>..</a:t>
            </a:r>
            <a:endParaRPr sz="345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4152" y="8404227"/>
            <a:ext cx="1727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51802" y="7421203"/>
            <a:ext cx="16965930" cy="3623310"/>
            <a:chOff x="3051802" y="7421203"/>
            <a:chExt cx="16965930" cy="362331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1802" y="7421203"/>
              <a:ext cx="16965661" cy="36229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17230" y="8449544"/>
              <a:ext cx="15834994" cy="1353820"/>
            </a:xfrm>
            <a:custGeom>
              <a:avLst/>
              <a:gdLst/>
              <a:ahLst/>
              <a:cxnLst/>
              <a:rect l="l" t="t" r="r" b="b"/>
              <a:pathLst>
                <a:path w="15834994" h="1353820">
                  <a:moveTo>
                    <a:pt x="15834805" y="0"/>
                  </a:moveTo>
                  <a:lnTo>
                    <a:pt x="0" y="0"/>
                  </a:lnTo>
                  <a:lnTo>
                    <a:pt x="0" y="1353361"/>
                  </a:lnTo>
                  <a:lnTo>
                    <a:pt x="15834805" y="1353361"/>
                  </a:lnTo>
                  <a:lnTo>
                    <a:pt x="158348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0637" y="8355306"/>
              <a:ext cx="167534" cy="17381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28309" y="8355306"/>
              <a:ext cx="167534" cy="1738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8171" y="8355306"/>
              <a:ext cx="15790095" cy="1570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8171" y="9747933"/>
              <a:ext cx="15790095" cy="3455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9349" y="8495334"/>
            <a:ext cx="148196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@CourseCode(value="LUV",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message="must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start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with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LUV")</a:t>
            </a:r>
            <a:endParaRPr sz="3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66043" y="9102645"/>
            <a:ext cx="64770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private</a:t>
            </a:r>
            <a:r>
              <a:rPr sz="3950" b="1" spc="-2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String</a:t>
            </a:r>
            <a:r>
              <a:rPr sz="3950" b="1" spc="-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courseCode;</a:t>
            </a:r>
            <a:endParaRPr sz="3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057820" y="537109"/>
            <a:ext cx="2642235" cy="1334135"/>
          </a:xfrm>
          <a:custGeom>
            <a:avLst/>
            <a:gdLst/>
            <a:ahLst/>
            <a:cxnLst/>
            <a:rect l="l" t="t" r="r" b="b"/>
            <a:pathLst>
              <a:path w="2642234" h="1334135">
                <a:moveTo>
                  <a:pt x="273732" y="0"/>
                </a:moveTo>
                <a:lnTo>
                  <a:pt x="218172" y="8705"/>
                </a:lnTo>
                <a:lnTo>
                  <a:pt x="165368" y="41948"/>
                </a:lnTo>
                <a:lnTo>
                  <a:pt x="133506" y="88293"/>
                </a:lnTo>
                <a:lnTo>
                  <a:pt x="113700" y="154062"/>
                </a:lnTo>
                <a:lnTo>
                  <a:pt x="103028" y="200197"/>
                </a:lnTo>
                <a:lnTo>
                  <a:pt x="20884" y="561645"/>
                </a:lnTo>
                <a:lnTo>
                  <a:pt x="10566" y="607864"/>
                </a:lnTo>
                <a:lnTo>
                  <a:pt x="3346" y="645388"/>
                </a:lnTo>
                <a:lnTo>
                  <a:pt x="0" y="675735"/>
                </a:lnTo>
                <a:lnTo>
                  <a:pt x="1303" y="700424"/>
                </a:lnTo>
                <a:lnTo>
                  <a:pt x="22449" y="759508"/>
                </a:lnTo>
                <a:lnTo>
                  <a:pt x="66589" y="804118"/>
                </a:lnTo>
                <a:lnTo>
                  <a:pt x="117098" y="826063"/>
                </a:lnTo>
                <a:lnTo>
                  <a:pt x="154056" y="835770"/>
                </a:lnTo>
                <a:lnTo>
                  <a:pt x="200197" y="846444"/>
                </a:lnTo>
                <a:lnTo>
                  <a:pt x="2253915" y="1313200"/>
                </a:lnTo>
                <a:lnTo>
                  <a:pt x="2300137" y="1323517"/>
                </a:lnTo>
                <a:lnTo>
                  <a:pt x="2337661" y="1330738"/>
                </a:lnTo>
                <a:lnTo>
                  <a:pt x="2368008" y="1334084"/>
                </a:lnTo>
                <a:lnTo>
                  <a:pt x="2392696" y="1332781"/>
                </a:lnTo>
                <a:lnTo>
                  <a:pt x="2451779" y="1311627"/>
                </a:lnTo>
                <a:lnTo>
                  <a:pt x="2496389" y="1267495"/>
                </a:lnTo>
                <a:lnTo>
                  <a:pt x="2518332" y="1216977"/>
                </a:lnTo>
                <a:lnTo>
                  <a:pt x="2528040" y="1180017"/>
                </a:lnTo>
                <a:lnTo>
                  <a:pt x="2538713" y="1133876"/>
                </a:lnTo>
                <a:lnTo>
                  <a:pt x="2620857" y="772438"/>
                </a:lnTo>
                <a:lnTo>
                  <a:pt x="2631179" y="726218"/>
                </a:lnTo>
                <a:lnTo>
                  <a:pt x="2638399" y="688695"/>
                </a:lnTo>
                <a:lnTo>
                  <a:pt x="2641747" y="658349"/>
                </a:lnTo>
                <a:lnTo>
                  <a:pt x="2640448" y="633659"/>
                </a:lnTo>
                <a:lnTo>
                  <a:pt x="2619293" y="574575"/>
                </a:lnTo>
                <a:lnTo>
                  <a:pt x="2575151" y="529965"/>
                </a:lnTo>
                <a:lnTo>
                  <a:pt x="2524642" y="508020"/>
                </a:lnTo>
                <a:lnTo>
                  <a:pt x="2487684" y="498312"/>
                </a:lnTo>
                <a:lnTo>
                  <a:pt x="2441543" y="487639"/>
                </a:lnTo>
                <a:lnTo>
                  <a:pt x="387825" y="20884"/>
                </a:lnTo>
                <a:lnTo>
                  <a:pt x="341603" y="10566"/>
                </a:lnTo>
                <a:lnTo>
                  <a:pt x="304079" y="3346"/>
                </a:lnTo>
                <a:lnTo>
                  <a:pt x="273732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720000">
            <a:off x="17422737" y="1071916"/>
            <a:ext cx="1895517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3900" spc="315" baseline="4273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3900" spc="315" baseline="2136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3900" spc="315" baseline="106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2600" spc="210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60890" y="1988159"/>
            <a:ext cx="16459835" cy="8982710"/>
            <a:chOff x="560890" y="1988159"/>
            <a:chExt cx="16459835" cy="89827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5250" y="10635802"/>
              <a:ext cx="335068" cy="3350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7483" y="2082397"/>
              <a:ext cx="15834994" cy="6944995"/>
            </a:xfrm>
            <a:custGeom>
              <a:avLst/>
              <a:gdLst/>
              <a:ahLst/>
              <a:cxnLst/>
              <a:rect l="l" t="t" r="r" b="b"/>
              <a:pathLst>
                <a:path w="15834994" h="6944995">
                  <a:moveTo>
                    <a:pt x="15834805" y="0"/>
                  </a:moveTo>
                  <a:lnTo>
                    <a:pt x="0" y="0"/>
                  </a:lnTo>
                  <a:lnTo>
                    <a:pt x="0" y="6944814"/>
                  </a:lnTo>
                  <a:lnTo>
                    <a:pt x="15834805" y="6944814"/>
                  </a:lnTo>
                  <a:lnTo>
                    <a:pt x="158348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90" y="1988159"/>
              <a:ext cx="167534" cy="73296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8553" y="1988159"/>
              <a:ext cx="167534" cy="73296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424" y="1988159"/>
              <a:ext cx="15790095" cy="1570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424" y="8972240"/>
              <a:ext cx="15790095" cy="34553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3123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85" dirty="0">
                <a:latin typeface="Calibri"/>
                <a:cs typeface="Calibri"/>
              </a:rPr>
              <a:t>1a: </a:t>
            </a:r>
            <a:r>
              <a:rPr sz="6500" spc="250" dirty="0">
                <a:latin typeface="Calibri"/>
                <a:cs typeface="Calibri"/>
              </a:rPr>
              <a:t>Create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245" dirty="0">
                <a:latin typeface="Calibri"/>
                <a:cs typeface="Calibri"/>
              </a:rPr>
              <a:t>@CourseCode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annotation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4152" y="2121695"/>
            <a:ext cx="12919710" cy="369442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4120"/>
              </a:lnSpc>
              <a:spcBef>
                <a:spcPts val="265"/>
              </a:spcBef>
            </a:pPr>
            <a:r>
              <a:rPr sz="3450" spc="5" dirty="0">
                <a:latin typeface="Arial MT"/>
                <a:cs typeface="Arial MT"/>
              </a:rPr>
              <a:t>@Constraint(validatedBy = </a:t>
            </a:r>
            <a:r>
              <a:rPr sz="3450" spc="-10" dirty="0">
                <a:latin typeface="Arial MT"/>
                <a:cs typeface="Arial MT"/>
              </a:rPr>
              <a:t>CourseCodeConstraintValidator.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spc="-10" dirty="0">
                <a:latin typeface="Arial MT"/>
                <a:cs typeface="Arial MT"/>
              </a:rPr>
              <a:t>) </a:t>
            </a:r>
            <a:r>
              <a:rPr sz="3450" spc="-940" dirty="0">
                <a:latin typeface="Arial MT"/>
                <a:cs typeface="Arial MT"/>
              </a:rPr>
              <a:t> </a:t>
            </a:r>
            <a:r>
              <a:rPr sz="3450" spc="-45" dirty="0">
                <a:latin typeface="Arial MT"/>
                <a:cs typeface="Arial MT"/>
              </a:rPr>
              <a:t>@Target(</a:t>
            </a:r>
            <a:r>
              <a:rPr sz="3450" dirty="0">
                <a:latin typeface="Arial MT"/>
                <a:cs typeface="Arial MT"/>
              </a:rPr>
              <a:t> { </a:t>
            </a:r>
            <a:r>
              <a:rPr sz="3450" spc="-5" dirty="0">
                <a:latin typeface="Arial MT"/>
                <a:cs typeface="Arial MT"/>
              </a:rPr>
              <a:t>ElementType.</a:t>
            </a:r>
            <a:r>
              <a:rPr sz="3450" b="1" i="1" spc="-5" dirty="0">
                <a:solidFill>
                  <a:srgbClr val="0326CC"/>
                </a:solidFill>
                <a:latin typeface="Arial"/>
                <a:cs typeface="Arial"/>
              </a:rPr>
              <a:t>METHOD</a:t>
            </a:r>
            <a:r>
              <a:rPr sz="3450" spc="-5" dirty="0">
                <a:latin typeface="Arial MT"/>
                <a:cs typeface="Arial MT"/>
              </a:rPr>
              <a:t>,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-10" dirty="0">
                <a:latin typeface="Arial MT"/>
                <a:cs typeface="Arial MT"/>
              </a:rPr>
              <a:t>ElementType.</a:t>
            </a:r>
            <a:r>
              <a:rPr sz="3450" b="1" i="1" spc="-10" dirty="0">
                <a:solidFill>
                  <a:srgbClr val="0326CC"/>
                </a:solidFill>
                <a:latin typeface="Arial"/>
                <a:cs typeface="Arial"/>
              </a:rPr>
              <a:t>FIELD</a:t>
            </a:r>
            <a:r>
              <a:rPr sz="3450" b="1" i="1" spc="5" dirty="0">
                <a:solidFill>
                  <a:srgbClr val="0326CC"/>
                </a:solidFill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} ) 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spc="-5" dirty="0">
                <a:latin typeface="Arial MT"/>
                <a:cs typeface="Arial MT"/>
              </a:rPr>
              <a:t>@Retention(RetentionPolicy.</a:t>
            </a:r>
            <a:r>
              <a:rPr sz="3450" b="1" i="1" spc="-5" dirty="0">
                <a:solidFill>
                  <a:srgbClr val="0326CC"/>
                </a:solidFill>
                <a:latin typeface="Arial"/>
                <a:cs typeface="Arial"/>
              </a:rPr>
              <a:t>RUNTIME</a:t>
            </a:r>
            <a:r>
              <a:rPr sz="3450" spc="-5" dirty="0">
                <a:latin typeface="Arial MT"/>
                <a:cs typeface="Arial MT"/>
              </a:rPr>
              <a:t>)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3995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@interface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CourseCode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  <a:spcBef>
                <a:spcPts val="5"/>
              </a:spcBef>
            </a:pPr>
            <a:r>
              <a:rPr sz="3450" dirty="0">
                <a:solidFill>
                  <a:srgbClr val="4E9072"/>
                </a:solidFill>
                <a:latin typeface="Arial MT"/>
                <a:cs typeface="Arial MT"/>
              </a:rPr>
              <a:t>//</a:t>
            </a:r>
            <a:r>
              <a:rPr sz="3450" spc="-10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4E9072"/>
                </a:solidFill>
                <a:latin typeface="Arial MT"/>
                <a:cs typeface="Arial MT"/>
              </a:rPr>
              <a:t>define</a:t>
            </a:r>
            <a:r>
              <a:rPr sz="3450" spc="-10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4E9072"/>
                </a:solidFill>
                <a:latin typeface="Arial MT"/>
                <a:cs typeface="Arial MT"/>
              </a:rPr>
              <a:t>default</a:t>
            </a:r>
            <a:r>
              <a:rPr sz="3450" spc="-5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4E9072"/>
                </a:solidFill>
                <a:latin typeface="Arial MT"/>
                <a:cs typeface="Arial MT"/>
              </a:rPr>
              <a:t>course</a:t>
            </a:r>
            <a:r>
              <a:rPr sz="3450" spc="-10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4E9072"/>
                </a:solidFill>
                <a:latin typeface="Arial MT"/>
                <a:cs typeface="Arial MT"/>
              </a:rPr>
              <a:t>code</a:t>
            </a:r>
            <a:endParaRPr sz="345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dirty="0">
                <a:latin typeface="Arial MT"/>
                <a:cs typeface="Arial MT"/>
              </a:rPr>
              <a:t>String value()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default </a:t>
            </a:r>
            <a:r>
              <a:rPr sz="3450" spc="5" dirty="0">
                <a:solidFill>
                  <a:srgbClr val="3933FF"/>
                </a:solidFill>
                <a:latin typeface="Arial MT"/>
                <a:cs typeface="Arial MT"/>
              </a:rPr>
              <a:t>"LUV"</a:t>
            </a:r>
            <a:r>
              <a:rPr sz="3450" spc="5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4798" y="7880682"/>
            <a:ext cx="3924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5">
                <a:latin typeface="Arial MT"/>
                <a:cs typeface="Arial MT"/>
              </a:rPr>
              <a:t>.</a:t>
            </a:r>
            <a:r>
              <a:rPr sz="3450">
                <a:latin typeface="Arial MT"/>
                <a:cs typeface="Arial MT"/>
              </a:rPr>
              <a:t>..</a:t>
            </a:r>
            <a:endParaRPr sz="345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4152" y="8404227"/>
            <a:ext cx="1727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51802" y="7421203"/>
            <a:ext cx="16965930" cy="3623310"/>
            <a:chOff x="3051802" y="7421203"/>
            <a:chExt cx="16965930" cy="362331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1802" y="7421203"/>
              <a:ext cx="16965661" cy="36229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17230" y="8449544"/>
              <a:ext cx="15834994" cy="1353820"/>
            </a:xfrm>
            <a:custGeom>
              <a:avLst/>
              <a:gdLst/>
              <a:ahLst/>
              <a:cxnLst/>
              <a:rect l="l" t="t" r="r" b="b"/>
              <a:pathLst>
                <a:path w="15834994" h="1353820">
                  <a:moveTo>
                    <a:pt x="15834805" y="0"/>
                  </a:moveTo>
                  <a:lnTo>
                    <a:pt x="0" y="0"/>
                  </a:lnTo>
                  <a:lnTo>
                    <a:pt x="0" y="1353361"/>
                  </a:lnTo>
                  <a:lnTo>
                    <a:pt x="15834805" y="1353361"/>
                  </a:lnTo>
                  <a:lnTo>
                    <a:pt x="158348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0637" y="8355306"/>
              <a:ext cx="167534" cy="17381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28309" y="8355306"/>
              <a:ext cx="167534" cy="1738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8171" y="8355306"/>
              <a:ext cx="15790095" cy="1570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8171" y="9747933"/>
              <a:ext cx="15790095" cy="3455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9349" y="8495334"/>
            <a:ext cx="148196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@CourseCode(value="LUV",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message="must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start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with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LUV")</a:t>
            </a:r>
            <a:endParaRPr sz="3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66043" y="9102645"/>
            <a:ext cx="64770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private</a:t>
            </a:r>
            <a:r>
              <a:rPr sz="3950" b="1" spc="-2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String</a:t>
            </a:r>
            <a:r>
              <a:rPr sz="3950" b="1" spc="-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courseCode;</a:t>
            </a:r>
            <a:endParaRPr sz="3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057820" y="537109"/>
            <a:ext cx="2642235" cy="1334135"/>
          </a:xfrm>
          <a:custGeom>
            <a:avLst/>
            <a:gdLst/>
            <a:ahLst/>
            <a:cxnLst/>
            <a:rect l="l" t="t" r="r" b="b"/>
            <a:pathLst>
              <a:path w="2642234" h="1334135">
                <a:moveTo>
                  <a:pt x="273732" y="0"/>
                </a:moveTo>
                <a:lnTo>
                  <a:pt x="218172" y="8705"/>
                </a:lnTo>
                <a:lnTo>
                  <a:pt x="165368" y="41948"/>
                </a:lnTo>
                <a:lnTo>
                  <a:pt x="133506" y="88293"/>
                </a:lnTo>
                <a:lnTo>
                  <a:pt x="113700" y="154062"/>
                </a:lnTo>
                <a:lnTo>
                  <a:pt x="103028" y="200197"/>
                </a:lnTo>
                <a:lnTo>
                  <a:pt x="20884" y="561645"/>
                </a:lnTo>
                <a:lnTo>
                  <a:pt x="10566" y="607864"/>
                </a:lnTo>
                <a:lnTo>
                  <a:pt x="3346" y="645388"/>
                </a:lnTo>
                <a:lnTo>
                  <a:pt x="0" y="675735"/>
                </a:lnTo>
                <a:lnTo>
                  <a:pt x="1303" y="700424"/>
                </a:lnTo>
                <a:lnTo>
                  <a:pt x="22449" y="759508"/>
                </a:lnTo>
                <a:lnTo>
                  <a:pt x="66589" y="804118"/>
                </a:lnTo>
                <a:lnTo>
                  <a:pt x="117098" y="826063"/>
                </a:lnTo>
                <a:lnTo>
                  <a:pt x="154056" y="835770"/>
                </a:lnTo>
                <a:lnTo>
                  <a:pt x="200197" y="846444"/>
                </a:lnTo>
                <a:lnTo>
                  <a:pt x="2253915" y="1313200"/>
                </a:lnTo>
                <a:lnTo>
                  <a:pt x="2300137" y="1323517"/>
                </a:lnTo>
                <a:lnTo>
                  <a:pt x="2337661" y="1330738"/>
                </a:lnTo>
                <a:lnTo>
                  <a:pt x="2368008" y="1334084"/>
                </a:lnTo>
                <a:lnTo>
                  <a:pt x="2392696" y="1332781"/>
                </a:lnTo>
                <a:lnTo>
                  <a:pt x="2451779" y="1311627"/>
                </a:lnTo>
                <a:lnTo>
                  <a:pt x="2496389" y="1267495"/>
                </a:lnTo>
                <a:lnTo>
                  <a:pt x="2518332" y="1216977"/>
                </a:lnTo>
                <a:lnTo>
                  <a:pt x="2528040" y="1180017"/>
                </a:lnTo>
                <a:lnTo>
                  <a:pt x="2538713" y="1133876"/>
                </a:lnTo>
                <a:lnTo>
                  <a:pt x="2620857" y="772438"/>
                </a:lnTo>
                <a:lnTo>
                  <a:pt x="2631179" y="726218"/>
                </a:lnTo>
                <a:lnTo>
                  <a:pt x="2638399" y="688695"/>
                </a:lnTo>
                <a:lnTo>
                  <a:pt x="2641747" y="658349"/>
                </a:lnTo>
                <a:lnTo>
                  <a:pt x="2640448" y="633659"/>
                </a:lnTo>
                <a:lnTo>
                  <a:pt x="2619293" y="574575"/>
                </a:lnTo>
                <a:lnTo>
                  <a:pt x="2575151" y="529965"/>
                </a:lnTo>
                <a:lnTo>
                  <a:pt x="2524642" y="508020"/>
                </a:lnTo>
                <a:lnTo>
                  <a:pt x="2487684" y="498312"/>
                </a:lnTo>
                <a:lnTo>
                  <a:pt x="2441543" y="487639"/>
                </a:lnTo>
                <a:lnTo>
                  <a:pt x="387825" y="20884"/>
                </a:lnTo>
                <a:lnTo>
                  <a:pt x="341603" y="10566"/>
                </a:lnTo>
                <a:lnTo>
                  <a:pt x="304079" y="3346"/>
                </a:lnTo>
                <a:lnTo>
                  <a:pt x="273732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720000">
            <a:off x="17422737" y="1071916"/>
            <a:ext cx="1895517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3900" spc="315" baseline="4273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3900" spc="315" baseline="2136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3900" spc="315" baseline="106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2600" spc="210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60890" y="1988159"/>
            <a:ext cx="16459835" cy="8982710"/>
            <a:chOff x="560890" y="1988159"/>
            <a:chExt cx="16459835" cy="89827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5250" y="10635802"/>
              <a:ext cx="335068" cy="3350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7483" y="2082397"/>
              <a:ext cx="15834994" cy="6944995"/>
            </a:xfrm>
            <a:custGeom>
              <a:avLst/>
              <a:gdLst/>
              <a:ahLst/>
              <a:cxnLst/>
              <a:rect l="l" t="t" r="r" b="b"/>
              <a:pathLst>
                <a:path w="15834994" h="6944995">
                  <a:moveTo>
                    <a:pt x="15834805" y="0"/>
                  </a:moveTo>
                  <a:lnTo>
                    <a:pt x="0" y="0"/>
                  </a:lnTo>
                  <a:lnTo>
                    <a:pt x="0" y="6944814"/>
                  </a:lnTo>
                  <a:lnTo>
                    <a:pt x="15834805" y="6944814"/>
                  </a:lnTo>
                  <a:lnTo>
                    <a:pt x="158348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90" y="1988159"/>
              <a:ext cx="167534" cy="73296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8553" y="1988159"/>
              <a:ext cx="167534" cy="73296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424" y="1988159"/>
              <a:ext cx="15790095" cy="1570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424" y="8972240"/>
              <a:ext cx="15790095" cy="34553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3123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85" dirty="0">
                <a:latin typeface="Calibri"/>
                <a:cs typeface="Calibri"/>
              </a:rPr>
              <a:t>1a: </a:t>
            </a:r>
            <a:r>
              <a:rPr sz="6500" spc="250" dirty="0">
                <a:latin typeface="Calibri"/>
                <a:cs typeface="Calibri"/>
              </a:rPr>
              <a:t>Create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245" dirty="0">
                <a:latin typeface="Calibri"/>
                <a:cs typeface="Calibri"/>
              </a:rPr>
              <a:t>@CourseCode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annotation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4152" y="2121695"/>
            <a:ext cx="12919710" cy="63125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4120"/>
              </a:lnSpc>
              <a:spcBef>
                <a:spcPts val="265"/>
              </a:spcBef>
            </a:pPr>
            <a:r>
              <a:rPr sz="3450" spc="5" dirty="0">
                <a:latin typeface="Arial MT"/>
                <a:cs typeface="Arial MT"/>
              </a:rPr>
              <a:t>@Constraint(validatedBy = </a:t>
            </a:r>
            <a:r>
              <a:rPr sz="3450" spc="-10" dirty="0">
                <a:latin typeface="Arial MT"/>
                <a:cs typeface="Arial MT"/>
              </a:rPr>
              <a:t>CourseCodeConstraintValidator.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spc="-10" dirty="0">
                <a:latin typeface="Arial MT"/>
                <a:cs typeface="Arial MT"/>
              </a:rPr>
              <a:t>) </a:t>
            </a:r>
            <a:r>
              <a:rPr sz="3450" spc="-940" dirty="0">
                <a:latin typeface="Arial MT"/>
                <a:cs typeface="Arial MT"/>
              </a:rPr>
              <a:t> </a:t>
            </a:r>
            <a:r>
              <a:rPr sz="3450" spc="-45" dirty="0">
                <a:latin typeface="Arial MT"/>
                <a:cs typeface="Arial MT"/>
              </a:rPr>
              <a:t>@Target(</a:t>
            </a:r>
            <a:r>
              <a:rPr sz="3450" dirty="0">
                <a:latin typeface="Arial MT"/>
                <a:cs typeface="Arial MT"/>
              </a:rPr>
              <a:t> { </a:t>
            </a:r>
            <a:r>
              <a:rPr sz="3450" spc="-5" dirty="0">
                <a:latin typeface="Arial MT"/>
                <a:cs typeface="Arial MT"/>
              </a:rPr>
              <a:t>ElementType.</a:t>
            </a:r>
            <a:r>
              <a:rPr sz="3450" b="1" i="1" spc="-5" dirty="0">
                <a:solidFill>
                  <a:srgbClr val="0326CC"/>
                </a:solidFill>
                <a:latin typeface="Arial"/>
                <a:cs typeface="Arial"/>
              </a:rPr>
              <a:t>METHOD</a:t>
            </a:r>
            <a:r>
              <a:rPr sz="3450" spc="-5" dirty="0">
                <a:latin typeface="Arial MT"/>
                <a:cs typeface="Arial MT"/>
              </a:rPr>
              <a:t>,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spc="-10" dirty="0">
                <a:latin typeface="Arial MT"/>
                <a:cs typeface="Arial MT"/>
              </a:rPr>
              <a:t>ElementType.</a:t>
            </a:r>
            <a:r>
              <a:rPr sz="3450" b="1" i="1" spc="-10" dirty="0">
                <a:solidFill>
                  <a:srgbClr val="0326CC"/>
                </a:solidFill>
                <a:latin typeface="Arial"/>
                <a:cs typeface="Arial"/>
              </a:rPr>
              <a:t>FIELD</a:t>
            </a:r>
            <a:r>
              <a:rPr sz="3450" b="1" i="1" spc="5" dirty="0">
                <a:solidFill>
                  <a:srgbClr val="0326CC"/>
                </a:solidFill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} ) </a:t>
            </a:r>
            <a:r>
              <a:rPr sz="3450" spc="5" dirty="0">
                <a:latin typeface="Arial MT"/>
                <a:cs typeface="Arial MT"/>
              </a:rPr>
              <a:t> </a:t>
            </a:r>
            <a:r>
              <a:rPr sz="3450" spc="-5" dirty="0">
                <a:latin typeface="Arial MT"/>
                <a:cs typeface="Arial MT"/>
              </a:rPr>
              <a:t>@Retention(RetentionPolicy.</a:t>
            </a:r>
            <a:r>
              <a:rPr sz="3450" b="1" i="1" spc="-5" dirty="0">
                <a:solidFill>
                  <a:srgbClr val="0326CC"/>
                </a:solidFill>
                <a:latin typeface="Arial"/>
                <a:cs typeface="Arial"/>
              </a:rPr>
              <a:t>RUNTIME</a:t>
            </a:r>
            <a:r>
              <a:rPr sz="3450" spc="-5" dirty="0">
                <a:latin typeface="Arial MT"/>
                <a:cs typeface="Arial MT"/>
              </a:rPr>
              <a:t>)</a:t>
            </a:r>
            <a:endParaRPr sz="3450" dirty="0">
              <a:latin typeface="Arial MT"/>
              <a:cs typeface="Arial MT"/>
            </a:endParaRPr>
          </a:p>
          <a:p>
            <a:pPr marL="12700">
              <a:lnSpc>
                <a:spcPts val="3995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@interface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CourseCode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 dirty="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  <a:spcBef>
                <a:spcPts val="5"/>
              </a:spcBef>
            </a:pPr>
            <a:r>
              <a:rPr sz="3450" dirty="0">
                <a:solidFill>
                  <a:srgbClr val="4E9072"/>
                </a:solidFill>
                <a:latin typeface="Arial MT"/>
                <a:cs typeface="Arial MT"/>
              </a:rPr>
              <a:t>//</a:t>
            </a:r>
            <a:r>
              <a:rPr sz="3450" spc="-10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4E9072"/>
                </a:solidFill>
                <a:latin typeface="Arial MT"/>
                <a:cs typeface="Arial MT"/>
              </a:rPr>
              <a:t>define</a:t>
            </a:r>
            <a:r>
              <a:rPr sz="3450" spc="-10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4E9072"/>
                </a:solidFill>
                <a:latin typeface="Arial MT"/>
                <a:cs typeface="Arial MT"/>
              </a:rPr>
              <a:t>default</a:t>
            </a:r>
            <a:r>
              <a:rPr sz="3450" spc="-5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4E9072"/>
                </a:solidFill>
                <a:latin typeface="Arial MT"/>
                <a:cs typeface="Arial MT"/>
              </a:rPr>
              <a:t>course</a:t>
            </a:r>
            <a:r>
              <a:rPr sz="3450" spc="-10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4E9072"/>
                </a:solidFill>
                <a:latin typeface="Arial MT"/>
                <a:cs typeface="Arial MT"/>
              </a:rPr>
              <a:t>code</a:t>
            </a:r>
            <a:endParaRPr sz="3450" dirty="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dirty="0">
                <a:latin typeface="Arial MT"/>
                <a:cs typeface="Arial MT"/>
              </a:rPr>
              <a:t>String value()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default </a:t>
            </a:r>
            <a:r>
              <a:rPr sz="3450" spc="5" dirty="0">
                <a:solidFill>
                  <a:srgbClr val="3933FF"/>
                </a:solidFill>
                <a:latin typeface="Arial MT"/>
                <a:cs typeface="Arial MT"/>
              </a:rPr>
              <a:t>"LUV"</a:t>
            </a:r>
            <a:r>
              <a:rPr sz="3450" spc="5" dirty="0">
                <a:latin typeface="Arial MT"/>
                <a:cs typeface="Arial MT"/>
              </a:rPr>
              <a:t>;</a:t>
            </a:r>
            <a:endParaRPr sz="34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 dirty="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</a:pPr>
            <a:r>
              <a:rPr sz="3450" dirty="0">
                <a:solidFill>
                  <a:srgbClr val="4E9072"/>
                </a:solidFill>
                <a:latin typeface="Arial MT"/>
                <a:cs typeface="Arial MT"/>
              </a:rPr>
              <a:t>//</a:t>
            </a:r>
            <a:r>
              <a:rPr sz="3450" spc="-10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4E9072"/>
                </a:solidFill>
                <a:latin typeface="Arial MT"/>
                <a:cs typeface="Arial MT"/>
              </a:rPr>
              <a:t>define</a:t>
            </a:r>
            <a:r>
              <a:rPr sz="3450" spc="-10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4E9072"/>
                </a:solidFill>
                <a:latin typeface="Arial MT"/>
                <a:cs typeface="Arial MT"/>
              </a:rPr>
              <a:t>default</a:t>
            </a:r>
            <a:r>
              <a:rPr sz="3450" spc="-5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4E9072"/>
                </a:solidFill>
                <a:latin typeface="Arial MT"/>
                <a:cs typeface="Arial MT"/>
              </a:rPr>
              <a:t>error</a:t>
            </a:r>
            <a:r>
              <a:rPr sz="3450" spc="-10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4E9072"/>
                </a:solidFill>
                <a:latin typeface="Arial MT"/>
                <a:cs typeface="Arial MT"/>
              </a:rPr>
              <a:t>message</a:t>
            </a:r>
            <a:endParaRPr sz="3450" dirty="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dirty="0">
                <a:latin typeface="Arial MT"/>
                <a:cs typeface="Arial MT"/>
              </a:rPr>
              <a:t>String</a:t>
            </a:r>
            <a:r>
              <a:rPr sz="3450" spc="5" dirty="0">
                <a:latin typeface="Arial MT"/>
                <a:cs typeface="Arial MT"/>
              </a:rPr>
              <a:t> message()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default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solidFill>
                  <a:srgbClr val="3933FF"/>
                </a:solidFill>
                <a:latin typeface="Arial MT"/>
                <a:cs typeface="Arial MT"/>
              </a:rPr>
              <a:t>"must</a:t>
            </a:r>
            <a:r>
              <a:rPr sz="3450" dirty="0">
                <a:solidFill>
                  <a:srgbClr val="3933FF"/>
                </a:solidFill>
                <a:latin typeface="Arial MT"/>
                <a:cs typeface="Arial MT"/>
              </a:rPr>
              <a:t> start</a:t>
            </a:r>
            <a:r>
              <a:rPr sz="3450" spc="5" dirty="0">
                <a:solidFill>
                  <a:srgbClr val="3933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3933FF"/>
                </a:solidFill>
                <a:latin typeface="Arial MT"/>
                <a:cs typeface="Arial MT"/>
              </a:rPr>
              <a:t>with</a:t>
            </a:r>
            <a:r>
              <a:rPr sz="3450" spc="5" dirty="0">
                <a:solidFill>
                  <a:srgbClr val="3933FF"/>
                </a:solidFill>
                <a:latin typeface="Arial MT"/>
                <a:cs typeface="Arial MT"/>
              </a:rPr>
              <a:t> LUV"</a:t>
            </a:r>
            <a:r>
              <a:rPr sz="3450" spc="5" dirty="0">
                <a:latin typeface="Arial MT"/>
                <a:cs typeface="Arial MT"/>
              </a:rPr>
              <a:t>;</a:t>
            </a:r>
            <a:endParaRPr sz="34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 dirty="0">
              <a:latin typeface="Arial MT"/>
              <a:cs typeface="Arial MT"/>
            </a:endParaRPr>
          </a:p>
          <a:p>
            <a:pPr marL="323215">
              <a:lnSpc>
                <a:spcPct val="100000"/>
              </a:lnSpc>
              <a:spcBef>
                <a:spcPts val="5"/>
              </a:spcBef>
            </a:pPr>
            <a:r>
              <a:rPr sz="3450">
                <a:latin typeface="Arial MT"/>
                <a:cs typeface="Arial MT"/>
              </a:rPr>
              <a:t>...</a:t>
            </a:r>
            <a:endParaRPr sz="345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152" y="8404227"/>
            <a:ext cx="1727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51802" y="7421203"/>
            <a:ext cx="16965930" cy="3623310"/>
            <a:chOff x="3051802" y="7421203"/>
            <a:chExt cx="16965930" cy="362331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1802" y="7421203"/>
              <a:ext cx="16965661" cy="362292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17230" y="8449544"/>
              <a:ext cx="15834994" cy="1353820"/>
            </a:xfrm>
            <a:custGeom>
              <a:avLst/>
              <a:gdLst/>
              <a:ahLst/>
              <a:cxnLst/>
              <a:rect l="l" t="t" r="r" b="b"/>
              <a:pathLst>
                <a:path w="15834994" h="1353820">
                  <a:moveTo>
                    <a:pt x="15834805" y="0"/>
                  </a:moveTo>
                  <a:lnTo>
                    <a:pt x="0" y="0"/>
                  </a:lnTo>
                  <a:lnTo>
                    <a:pt x="0" y="1353361"/>
                  </a:lnTo>
                  <a:lnTo>
                    <a:pt x="15834805" y="1353361"/>
                  </a:lnTo>
                  <a:lnTo>
                    <a:pt x="158348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0637" y="8355306"/>
              <a:ext cx="167534" cy="17381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28309" y="8355306"/>
              <a:ext cx="167534" cy="17381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8171" y="8355306"/>
              <a:ext cx="15790095" cy="1570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8171" y="9747933"/>
              <a:ext cx="15790095" cy="3455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219349" y="8495334"/>
            <a:ext cx="148196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@CourseCode(value="LUV",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message="must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start</a:t>
            </a:r>
            <a:r>
              <a:rPr sz="3950" b="1" spc="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with</a:t>
            </a:r>
            <a:r>
              <a:rPr sz="3950" b="1" spc="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LUV")</a:t>
            </a:r>
            <a:endParaRPr sz="3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66043" y="9102645"/>
            <a:ext cx="64770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private</a:t>
            </a:r>
            <a:r>
              <a:rPr sz="3950" b="1" spc="-2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String</a:t>
            </a:r>
            <a:r>
              <a:rPr sz="3950" b="1" spc="-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courseCode;</a:t>
            </a:r>
            <a:endParaRPr sz="39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057820" y="537109"/>
            <a:ext cx="2642235" cy="1334135"/>
          </a:xfrm>
          <a:custGeom>
            <a:avLst/>
            <a:gdLst/>
            <a:ahLst/>
            <a:cxnLst/>
            <a:rect l="l" t="t" r="r" b="b"/>
            <a:pathLst>
              <a:path w="2642234" h="1334135">
                <a:moveTo>
                  <a:pt x="273732" y="0"/>
                </a:moveTo>
                <a:lnTo>
                  <a:pt x="218172" y="8705"/>
                </a:lnTo>
                <a:lnTo>
                  <a:pt x="165368" y="41948"/>
                </a:lnTo>
                <a:lnTo>
                  <a:pt x="133506" y="88293"/>
                </a:lnTo>
                <a:lnTo>
                  <a:pt x="113700" y="154062"/>
                </a:lnTo>
                <a:lnTo>
                  <a:pt x="103028" y="200197"/>
                </a:lnTo>
                <a:lnTo>
                  <a:pt x="20884" y="561645"/>
                </a:lnTo>
                <a:lnTo>
                  <a:pt x="10566" y="607864"/>
                </a:lnTo>
                <a:lnTo>
                  <a:pt x="3346" y="645388"/>
                </a:lnTo>
                <a:lnTo>
                  <a:pt x="0" y="675735"/>
                </a:lnTo>
                <a:lnTo>
                  <a:pt x="1303" y="700424"/>
                </a:lnTo>
                <a:lnTo>
                  <a:pt x="22449" y="759508"/>
                </a:lnTo>
                <a:lnTo>
                  <a:pt x="66589" y="804118"/>
                </a:lnTo>
                <a:lnTo>
                  <a:pt x="117098" y="826063"/>
                </a:lnTo>
                <a:lnTo>
                  <a:pt x="154056" y="835770"/>
                </a:lnTo>
                <a:lnTo>
                  <a:pt x="200197" y="846444"/>
                </a:lnTo>
                <a:lnTo>
                  <a:pt x="2253915" y="1313200"/>
                </a:lnTo>
                <a:lnTo>
                  <a:pt x="2300137" y="1323517"/>
                </a:lnTo>
                <a:lnTo>
                  <a:pt x="2337661" y="1330738"/>
                </a:lnTo>
                <a:lnTo>
                  <a:pt x="2368008" y="1334084"/>
                </a:lnTo>
                <a:lnTo>
                  <a:pt x="2392696" y="1332781"/>
                </a:lnTo>
                <a:lnTo>
                  <a:pt x="2451779" y="1311627"/>
                </a:lnTo>
                <a:lnTo>
                  <a:pt x="2496389" y="1267495"/>
                </a:lnTo>
                <a:lnTo>
                  <a:pt x="2518332" y="1216977"/>
                </a:lnTo>
                <a:lnTo>
                  <a:pt x="2528040" y="1180017"/>
                </a:lnTo>
                <a:lnTo>
                  <a:pt x="2538713" y="1133876"/>
                </a:lnTo>
                <a:lnTo>
                  <a:pt x="2620857" y="772438"/>
                </a:lnTo>
                <a:lnTo>
                  <a:pt x="2631179" y="726218"/>
                </a:lnTo>
                <a:lnTo>
                  <a:pt x="2638399" y="688695"/>
                </a:lnTo>
                <a:lnTo>
                  <a:pt x="2641747" y="658349"/>
                </a:lnTo>
                <a:lnTo>
                  <a:pt x="2640448" y="633659"/>
                </a:lnTo>
                <a:lnTo>
                  <a:pt x="2619293" y="574575"/>
                </a:lnTo>
                <a:lnTo>
                  <a:pt x="2575151" y="529965"/>
                </a:lnTo>
                <a:lnTo>
                  <a:pt x="2524642" y="508020"/>
                </a:lnTo>
                <a:lnTo>
                  <a:pt x="2487684" y="498312"/>
                </a:lnTo>
                <a:lnTo>
                  <a:pt x="2441543" y="487639"/>
                </a:lnTo>
                <a:lnTo>
                  <a:pt x="387825" y="20884"/>
                </a:lnTo>
                <a:lnTo>
                  <a:pt x="341603" y="10566"/>
                </a:lnTo>
                <a:lnTo>
                  <a:pt x="304079" y="3346"/>
                </a:lnTo>
                <a:lnTo>
                  <a:pt x="273732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 rot="720000">
            <a:off x="17422737" y="1071916"/>
            <a:ext cx="1895517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3900" spc="315" baseline="4273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3900" spc="315" baseline="2136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3900" spc="315" baseline="106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2600" spc="210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1442910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260" dirty="0">
                <a:latin typeface="Calibri"/>
                <a:cs typeface="Calibri"/>
              </a:rPr>
              <a:t>Step</a:t>
            </a:r>
            <a:r>
              <a:rPr sz="5250" spc="80" dirty="0">
                <a:latin typeface="Calibri"/>
                <a:cs typeface="Calibri"/>
              </a:rPr>
              <a:t> </a:t>
            </a:r>
            <a:r>
              <a:rPr sz="5250" spc="125" dirty="0">
                <a:latin typeface="Calibri"/>
                <a:cs typeface="Calibri"/>
              </a:rPr>
              <a:t>1b:</a:t>
            </a:r>
            <a:r>
              <a:rPr sz="5250" spc="80" dirty="0">
                <a:latin typeface="Calibri"/>
                <a:cs typeface="Calibri"/>
              </a:rPr>
              <a:t> </a:t>
            </a:r>
            <a:r>
              <a:rPr sz="5250" spc="200" dirty="0">
                <a:latin typeface="Calibri"/>
                <a:cs typeface="Calibri"/>
              </a:rPr>
              <a:t>Create</a:t>
            </a:r>
            <a:r>
              <a:rPr sz="5250" spc="85" dirty="0">
                <a:latin typeface="Calibri"/>
                <a:cs typeface="Calibri"/>
              </a:rPr>
              <a:t> </a:t>
            </a:r>
            <a:r>
              <a:rPr sz="5250" spc="229" dirty="0">
                <a:latin typeface="Calibri"/>
                <a:cs typeface="Calibri"/>
              </a:rPr>
              <a:t>CourseCodeConstraintValidator</a:t>
            </a:r>
            <a:endParaRPr sz="52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28971" y="1498331"/>
            <a:ext cx="12464415" cy="9332595"/>
            <a:chOff x="3528971" y="1498331"/>
            <a:chExt cx="12464415" cy="9332595"/>
          </a:xfrm>
        </p:grpSpPr>
        <p:sp>
          <p:nvSpPr>
            <p:cNvPr id="6" name="object 6"/>
            <p:cNvSpPr/>
            <p:nvPr/>
          </p:nvSpPr>
          <p:spPr>
            <a:xfrm>
              <a:off x="3675563" y="1592566"/>
              <a:ext cx="12171045" cy="8945245"/>
            </a:xfrm>
            <a:custGeom>
              <a:avLst/>
              <a:gdLst/>
              <a:ahLst/>
              <a:cxnLst/>
              <a:rect l="l" t="t" r="r" b="b"/>
              <a:pathLst>
                <a:path w="12171044" h="8945245">
                  <a:moveTo>
                    <a:pt x="12170728" y="0"/>
                  </a:moveTo>
                  <a:lnTo>
                    <a:pt x="0" y="0"/>
                  </a:lnTo>
                  <a:lnTo>
                    <a:pt x="0" y="8944753"/>
                  </a:lnTo>
                  <a:lnTo>
                    <a:pt x="12170728" y="8944753"/>
                  </a:lnTo>
                  <a:lnTo>
                    <a:pt x="12170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8971" y="1498331"/>
              <a:ext cx="12463913" cy="93321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732233" y="1643793"/>
            <a:ext cx="8913495" cy="88296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import</a:t>
            </a:r>
            <a:r>
              <a:rPr sz="19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5" dirty="0">
                <a:latin typeface="Arial MT"/>
                <a:cs typeface="Arial MT"/>
              </a:rPr>
              <a:t>jakarta.validation.ConstraintValidator;</a:t>
            </a: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import</a:t>
            </a:r>
            <a:r>
              <a:rPr sz="1950" b="1" spc="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5" dirty="0">
                <a:latin typeface="Arial MT"/>
                <a:cs typeface="Arial MT"/>
              </a:rPr>
              <a:t>jakarta.validation.ConstraintValidatorContext;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1950" b="1" spc="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19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5" dirty="0">
                <a:latin typeface="Arial MT"/>
                <a:cs typeface="Arial MT"/>
              </a:rPr>
              <a:t>CourseCodeConstraintValidator</a:t>
            </a:r>
            <a:endParaRPr sz="19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1950" b="1" spc="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5" dirty="0">
                <a:latin typeface="Arial MT"/>
                <a:cs typeface="Arial MT"/>
              </a:rPr>
              <a:t>ConstraintValidator&lt;</a:t>
            </a:r>
            <a:r>
              <a:rPr sz="1950" spc="5" dirty="0">
                <a:solidFill>
                  <a:srgbClr val="FF2600"/>
                </a:solidFill>
                <a:latin typeface="Arial MT"/>
                <a:cs typeface="Arial MT"/>
              </a:rPr>
              <a:t>CourseCode</a:t>
            </a:r>
            <a:r>
              <a:rPr sz="1950" spc="5" dirty="0">
                <a:latin typeface="Arial MT"/>
                <a:cs typeface="Arial MT"/>
              </a:rPr>
              <a:t>,</a:t>
            </a:r>
            <a:r>
              <a:rPr sz="1950" spc="20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String&gt;</a:t>
            </a:r>
            <a:r>
              <a:rPr sz="1950" spc="20" dirty="0">
                <a:latin typeface="Arial MT"/>
                <a:cs typeface="Arial MT"/>
              </a:rPr>
              <a:t> </a:t>
            </a:r>
            <a:r>
              <a:rPr sz="1950" spc="5" dirty="0">
                <a:latin typeface="Arial MT"/>
                <a:cs typeface="Arial MT"/>
              </a:rPr>
              <a:t>{</a:t>
            </a:r>
            <a:endParaRPr sz="1950">
              <a:latin typeface="Arial MT"/>
              <a:cs typeface="Arial MT"/>
            </a:endParaRPr>
          </a:p>
          <a:p>
            <a:pPr marL="389255" marR="5428615">
              <a:lnSpc>
                <a:spcPct val="204400"/>
              </a:lnSpc>
            </a:pP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19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10" dirty="0">
                <a:latin typeface="Arial MT"/>
                <a:cs typeface="Arial MT"/>
              </a:rPr>
              <a:t>String</a:t>
            </a:r>
            <a:r>
              <a:rPr sz="1950" spc="-15" dirty="0">
                <a:latin typeface="Arial MT"/>
                <a:cs typeface="Arial MT"/>
              </a:rPr>
              <a:t> </a:t>
            </a:r>
            <a:r>
              <a:rPr sz="1950" spc="10" dirty="0">
                <a:solidFill>
                  <a:srgbClr val="0326CC"/>
                </a:solidFill>
                <a:latin typeface="Arial MT"/>
                <a:cs typeface="Arial MT"/>
              </a:rPr>
              <a:t>coursePrefix</a:t>
            </a:r>
            <a:r>
              <a:rPr sz="1950" spc="10" dirty="0">
                <a:latin typeface="Arial MT"/>
                <a:cs typeface="Arial MT"/>
              </a:rPr>
              <a:t>; </a:t>
            </a:r>
            <a:r>
              <a:rPr sz="1950" spc="-525" dirty="0">
                <a:latin typeface="Arial MT"/>
                <a:cs typeface="Arial MT"/>
              </a:rPr>
              <a:t> </a:t>
            </a:r>
            <a:r>
              <a:rPr sz="1950" spc="10" dirty="0">
                <a:solidFill>
                  <a:srgbClr val="777777"/>
                </a:solidFill>
                <a:latin typeface="Arial MT"/>
                <a:cs typeface="Arial MT"/>
              </a:rPr>
              <a:t>@Override</a:t>
            </a:r>
            <a:endParaRPr sz="1950">
              <a:latin typeface="Arial MT"/>
              <a:cs typeface="Arial MT"/>
            </a:endParaRPr>
          </a:p>
          <a:p>
            <a:pPr marL="766445" marR="2663190" indent="-377190">
              <a:lnSpc>
                <a:spcPct val="102200"/>
              </a:lnSpc>
            </a:pPr>
            <a:r>
              <a:rPr sz="1950" b="1" spc="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19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19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10" dirty="0">
                <a:latin typeface="Arial MT"/>
                <a:cs typeface="Arial MT"/>
              </a:rPr>
              <a:t>initialize(</a:t>
            </a:r>
            <a:r>
              <a:rPr sz="1950" spc="10" dirty="0">
                <a:solidFill>
                  <a:srgbClr val="FF2600"/>
                </a:solidFill>
                <a:latin typeface="Arial MT"/>
                <a:cs typeface="Arial MT"/>
              </a:rPr>
              <a:t>CourseCode</a:t>
            </a:r>
            <a:r>
              <a:rPr sz="1950" spc="20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1950" spc="10" dirty="0">
                <a:solidFill>
                  <a:srgbClr val="7E504F"/>
                </a:solidFill>
                <a:latin typeface="Arial MT"/>
                <a:cs typeface="Arial MT"/>
              </a:rPr>
              <a:t>theCourseCode</a:t>
            </a:r>
            <a:r>
              <a:rPr sz="1950" spc="10" dirty="0">
                <a:latin typeface="Arial MT"/>
                <a:cs typeface="Arial MT"/>
              </a:rPr>
              <a:t>)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spc="5" dirty="0">
                <a:latin typeface="Arial MT"/>
                <a:cs typeface="Arial MT"/>
              </a:rPr>
              <a:t>{ </a:t>
            </a:r>
            <a:r>
              <a:rPr sz="1950" spc="-530" dirty="0">
                <a:latin typeface="Arial MT"/>
                <a:cs typeface="Arial MT"/>
              </a:rPr>
              <a:t> </a:t>
            </a:r>
            <a:r>
              <a:rPr sz="1950" spc="10" dirty="0">
                <a:solidFill>
                  <a:srgbClr val="0326CC"/>
                </a:solidFill>
                <a:latin typeface="Arial MT"/>
                <a:cs typeface="Arial MT"/>
              </a:rPr>
              <a:t>coursePrefix</a:t>
            </a:r>
            <a:r>
              <a:rPr sz="1950" spc="5" dirty="0">
                <a:solidFill>
                  <a:srgbClr val="0326CC"/>
                </a:solidFill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=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spc="10" dirty="0">
                <a:solidFill>
                  <a:srgbClr val="7E504F"/>
                </a:solidFill>
                <a:latin typeface="Arial MT"/>
                <a:cs typeface="Arial MT"/>
              </a:rPr>
              <a:t>theCourseCode</a:t>
            </a:r>
            <a:r>
              <a:rPr sz="1950" spc="10" dirty="0">
                <a:latin typeface="Arial MT"/>
                <a:cs typeface="Arial MT"/>
              </a:rPr>
              <a:t>.value();</a:t>
            </a:r>
            <a:endParaRPr sz="19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0"/>
              </a:spcBef>
            </a:pPr>
            <a:r>
              <a:rPr sz="1950" spc="5" dirty="0">
                <a:latin typeface="Arial MT"/>
                <a:cs typeface="Arial MT"/>
              </a:rPr>
              <a:t>}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1950" spc="10" dirty="0">
                <a:solidFill>
                  <a:srgbClr val="777777"/>
                </a:solidFill>
                <a:latin typeface="Arial MT"/>
                <a:cs typeface="Arial MT"/>
              </a:rPr>
              <a:t>@Override</a:t>
            </a:r>
            <a:endParaRPr sz="19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0"/>
              </a:spcBef>
            </a:pPr>
            <a:r>
              <a:rPr sz="1950" b="1" spc="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19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boolean</a:t>
            </a:r>
            <a:r>
              <a:rPr sz="19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dirty="0">
                <a:latin typeface="Arial MT"/>
                <a:cs typeface="Arial MT"/>
              </a:rPr>
              <a:t>isValid(String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10" dirty="0">
                <a:solidFill>
                  <a:srgbClr val="7E504F"/>
                </a:solidFill>
                <a:latin typeface="Arial MT"/>
                <a:cs typeface="Arial MT"/>
              </a:rPr>
              <a:t>theCode</a:t>
            </a:r>
            <a:r>
              <a:rPr sz="1950" spc="10" dirty="0">
                <a:latin typeface="Arial MT"/>
                <a:cs typeface="Arial MT"/>
              </a:rPr>
              <a:t>,</a:t>
            </a:r>
            <a:endParaRPr sz="1950">
              <a:latin typeface="Arial MT"/>
              <a:cs typeface="Arial MT"/>
            </a:endParaRPr>
          </a:p>
          <a:p>
            <a:pPr marL="2273935">
              <a:lnSpc>
                <a:spcPct val="100000"/>
              </a:lnSpc>
              <a:spcBef>
                <a:spcPts val="50"/>
              </a:spcBef>
            </a:pPr>
            <a:r>
              <a:rPr sz="1950" spc="5" dirty="0">
                <a:latin typeface="Arial MT"/>
                <a:cs typeface="Arial MT"/>
              </a:rPr>
              <a:t>ConstraintValidatorContext </a:t>
            </a:r>
            <a:r>
              <a:rPr sz="1950" spc="5" dirty="0">
                <a:solidFill>
                  <a:srgbClr val="7E504F"/>
                </a:solidFill>
                <a:latin typeface="Arial MT"/>
                <a:cs typeface="Arial MT"/>
              </a:rPr>
              <a:t>theConstraintValidatorContext</a:t>
            </a:r>
            <a:r>
              <a:rPr sz="1950" spc="5" dirty="0">
                <a:latin typeface="Arial MT"/>
                <a:cs typeface="Arial MT"/>
              </a:rPr>
              <a:t>)</a:t>
            </a:r>
            <a:r>
              <a:rPr sz="1950" spc="10" dirty="0">
                <a:latin typeface="Arial MT"/>
                <a:cs typeface="Arial MT"/>
              </a:rPr>
              <a:t> </a:t>
            </a:r>
            <a:r>
              <a:rPr sz="1950" spc="5" dirty="0">
                <a:latin typeface="Arial MT"/>
                <a:cs typeface="Arial MT"/>
              </a:rPr>
              <a:t>{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boolean</a:t>
            </a:r>
            <a:r>
              <a:rPr sz="1950" b="1" spc="-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7E504F"/>
                </a:solidFill>
                <a:latin typeface="Arial MT"/>
                <a:cs typeface="Arial MT"/>
              </a:rPr>
              <a:t>result</a:t>
            </a:r>
            <a:r>
              <a:rPr sz="1950" spc="10" dirty="0">
                <a:latin typeface="Arial MT"/>
                <a:cs typeface="Arial MT"/>
              </a:rPr>
              <a:t>;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1950" b="1" spc="5" dirty="0">
                <a:solidFill>
                  <a:srgbClr val="931A68"/>
                </a:solidFill>
                <a:latin typeface="Arial"/>
                <a:cs typeface="Arial"/>
              </a:rPr>
              <a:t>if</a:t>
            </a:r>
            <a:r>
              <a:rPr sz="1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10" dirty="0">
                <a:latin typeface="Arial MT"/>
                <a:cs typeface="Arial MT"/>
              </a:rPr>
              <a:t>(</a:t>
            </a:r>
            <a:r>
              <a:rPr sz="1950" spc="10" dirty="0">
                <a:solidFill>
                  <a:srgbClr val="7E504F"/>
                </a:solidFill>
                <a:latin typeface="Arial MT"/>
                <a:cs typeface="Arial MT"/>
              </a:rPr>
              <a:t>theCode</a:t>
            </a:r>
            <a:r>
              <a:rPr sz="1950" spc="-5" dirty="0">
                <a:solidFill>
                  <a:srgbClr val="7E504F"/>
                </a:solidFill>
                <a:latin typeface="Arial MT"/>
                <a:cs typeface="Arial MT"/>
              </a:rPr>
              <a:t> </a:t>
            </a:r>
            <a:r>
              <a:rPr sz="1950" spc="5" dirty="0">
                <a:latin typeface="Arial MT"/>
                <a:cs typeface="Arial MT"/>
              </a:rPr>
              <a:t>!=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b="1" spc="5" dirty="0">
                <a:solidFill>
                  <a:srgbClr val="931A68"/>
                </a:solidFill>
                <a:latin typeface="Arial"/>
                <a:cs typeface="Arial"/>
              </a:rPr>
              <a:t>null</a:t>
            </a:r>
            <a:r>
              <a:rPr sz="1950" spc="5" dirty="0">
                <a:latin typeface="Arial MT"/>
                <a:cs typeface="Arial MT"/>
              </a:rPr>
              <a:t>)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5" dirty="0">
                <a:latin typeface="Arial MT"/>
                <a:cs typeface="Arial MT"/>
              </a:rPr>
              <a:t>{</a:t>
            </a:r>
            <a:endParaRPr sz="1950">
              <a:latin typeface="Arial MT"/>
              <a:cs typeface="Arial MT"/>
            </a:endParaRPr>
          </a:p>
          <a:p>
            <a:pPr marL="1143000">
              <a:lnSpc>
                <a:spcPct val="100000"/>
              </a:lnSpc>
              <a:spcBef>
                <a:spcPts val="50"/>
              </a:spcBef>
            </a:pPr>
            <a:r>
              <a:rPr sz="1950" spc="10" dirty="0">
                <a:solidFill>
                  <a:srgbClr val="7E504F"/>
                </a:solidFill>
                <a:latin typeface="Arial MT"/>
                <a:cs typeface="Arial MT"/>
              </a:rPr>
              <a:t>result</a:t>
            </a:r>
            <a:r>
              <a:rPr sz="1950" spc="-10" dirty="0">
                <a:solidFill>
                  <a:srgbClr val="7E504F"/>
                </a:solidFill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=</a:t>
            </a:r>
            <a:r>
              <a:rPr sz="1950" spc="-10" dirty="0">
                <a:latin typeface="Arial MT"/>
                <a:cs typeface="Arial MT"/>
              </a:rPr>
              <a:t> </a:t>
            </a:r>
            <a:r>
              <a:rPr sz="1950" spc="10" dirty="0">
                <a:solidFill>
                  <a:srgbClr val="7E504F"/>
                </a:solidFill>
                <a:latin typeface="Arial MT"/>
                <a:cs typeface="Arial MT"/>
              </a:rPr>
              <a:t>theCode</a:t>
            </a:r>
            <a:r>
              <a:rPr sz="1950" spc="10" dirty="0">
                <a:latin typeface="Arial MT"/>
                <a:cs typeface="Arial MT"/>
              </a:rPr>
              <a:t>.startsWith(</a:t>
            </a:r>
            <a:r>
              <a:rPr sz="1950" spc="10" dirty="0">
                <a:solidFill>
                  <a:srgbClr val="0326CC"/>
                </a:solidFill>
                <a:latin typeface="Arial MT"/>
                <a:cs typeface="Arial MT"/>
              </a:rPr>
              <a:t>coursePrefix</a:t>
            </a:r>
            <a:r>
              <a:rPr sz="1950" spc="10" dirty="0">
                <a:latin typeface="Arial MT"/>
                <a:cs typeface="Arial MT"/>
              </a:rPr>
              <a:t>);</a:t>
            </a:r>
            <a:endParaRPr sz="1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50"/>
              </a:spcBef>
            </a:pPr>
            <a:r>
              <a:rPr sz="1950" spc="5" dirty="0">
                <a:latin typeface="Arial MT"/>
                <a:cs typeface="Arial MT"/>
              </a:rPr>
              <a:t>}</a:t>
            </a:r>
            <a:endParaRPr sz="1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else</a:t>
            </a:r>
            <a:r>
              <a:rPr sz="1950" b="1" spc="-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5" dirty="0">
                <a:latin typeface="Arial MT"/>
                <a:cs typeface="Arial MT"/>
              </a:rPr>
              <a:t>{</a:t>
            </a:r>
            <a:endParaRPr sz="1950">
              <a:latin typeface="Arial MT"/>
              <a:cs typeface="Arial MT"/>
            </a:endParaRPr>
          </a:p>
          <a:p>
            <a:pPr marL="1143000">
              <a:lnSpc>
                <a:spcPct val="100000"/>
              </a:lnSpc>
              <a:spcBef>
                <a:spcPts val="55"/>
              </a:spcBef>
            </a:pPr>
            <a:r>
              <a:rPr sz="1950" spc="10" dirty="0">
                <a:solidFill>
                  <a:srgbClr val="7E504F"/>
                </a:solidFill>
                <a:latin typeface="Arial MT"/>
                <a:cs typeface="Arial MT"/>
              </a:rPr>
              <a:t>result</a:t>
            </a:r>
            <a:r>
              <a:rPr sz="1950" spc="-25" dirty="0">
                <a:solidFill>
                  <a:srgbClr val="7E504F"/>
                </a:solidFill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=</a:t>
            </a:r>
            <a:r>
              <a:rPr sz="1950" spc="-20" dirty="0">
                <a:latin typeface="Arial MT"/>
                <a:cs typeface="Arial MT"/>
              </a:rPr>
              <a:t> </a:t>
            </a: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true</a:t>
            </a:r>
            <a:r>
              <a:rPr sz="1950" spc="10" dirty="0">
                <a:latin typeface="Arial MT"/>
                <a:cs typeface="Arial MT"/>
              </a:rPr>
              <a:t>;</a:t>
            </a:r>
            <a:endParaRPr sz="1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50"/>
              </a:spcBef>
            </a:pPr>
            <a:r>
              <a:rPr sz="1950" spc="5" dirty="0">
                <a:latin typeface="Arial MT"/>
                <a:cs typeface="Arial MT"/>
              </a:rPr>
              <a:t>}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1950" b="1" spc="10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1950" b="1" spc="-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7E504F"/>
                </a:solidFill>
                <a:latin typeface="Arial MT"/>
                <a:cs typeface="Arial MT"/>
              </a:rPr>
              <a:t>result</a:t>
            </a:r>
            <a:r>
              <a:rPr sz="1950" spc="10" dirty="0">
                <a:latin typeface="Arial MT"/>
                <a:cs typeface="Arial MT"/>
              </a:rPr>
              <a:t>;</a:t>
            </a:r>
            <a:endParaRPr sz="19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5"/>
              </a:spcBef>
            </a:pPr>
            <a:r>
              <a:rPr sz="1950" spc="5" dirty="0">
                <a:latin typeface="Arial MT"/>
                <a:cs typeface="Arial MT"/>
              </a:rPr>
              <a:t>}</a:t>
            </a: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spc="5" dirty="0">
                <a:latin typeface="Arial MT"/>
                <a:cs typeface="Arial MT"/>
              </a:rPr>
              <a:t>}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57820" y="537109"/>
            <a:ext cx="2642235" cy="1334135"/>
          </a:xfrm>
          <a:custGeom>
            <a:avLst/>
            <a:gdLst/>
            <a:ahLst/>
            <a:cxnLst/>
            <a:rect l="l" t="t" r="r" b="b"/>
            <a:pathLst>
              <a:path w="2642234" h="1334135">
                <a:moveTo>
                  <a:pt x="273732" y="0"/>
                </a:moveTo>
                <a:lnTo>
                  <a:pt x="218172" y="8705"/>
                </a:lnTo>
                <a:lnTo>
                  <a:pt x="165368" y="41948"/>
                </a:lnTo>
                <a:lnTo>
                  <a:pt x="133506" y="88293"/>
                </a:lnTo>
                <a:lnTo>
                  <a:pt x="113700" y="154062"/>
                </a:lnTo>
                <a:lnTo>
                  <a:pt x="103028" y="200197"/>
                </a:lnTo>
                <a:lnTo>
                  <a:pt x="20884" y="561645"/>
                </a:lnTo>
                <a:lnTo>
                  <a:pt x="10566" y="607864"/>
                </a:lnTo>
                <a:lnTo>
                  <a:pt x="3346" y="645388"/>
                </a:lnTo>
                <a:lnTo>
                  <a:pt x="0" y="675735"/>
                </a:lnTo>
                <a:lnTo>
                  <a:pt x="1303" y="700424"/>
                </a:lnTo>
                <a:lnTo>
                  <a:pt x="22449" y="759508"/>
                </a:lnTo>
                <a:lnTo>
                  <a:pt x="66589" y="804118"/>
                </a:lnTo>
                <a:lnTo>
                  <a:pt x="117098" y="826063"/>
                </a:lnTo>
                <a:lnTo>
                  <a:pt x="154056" y="835770"/>
                </a:lnTo>
                <a:lnTo>
                  <a:pt x="200197" y="846444"/>
                </a:lnTo>
                <a:lnTo>
                  <a:pt x="2253915" y="1313200"/>
                </a:lnTo>
                <a:lnTo>
                  <a:pt x="2300137" y="1323517"/>
                </a:lnTo>
                <a:lnTo>
                  <a:pt x="2337661" y="1330738"/>
                </a:lnTo>
                <a:lnTo>
                  <a:pt x="2368008" y="1334084"/>
                </a:lnTo>
                <a:lnTo>
                  <a:pt x="2392696" y="1332781"/>
                </a:lnTo>
                <a:lnTo>
                  <a:pt x="2451779" y="1311627"/>
                </a:lnTo>
                <a:lnTo>
                  <a:pt x="2496389" y="1267495"/>
                </a:lnTo>
                <a:lnTo>
                  <a:pt x="2518332" y="1216977"/>
                </a:lnTo>
                <a:lnTo>
                  <a:pt x="2528040" y="1180017"/>
                </a:lnTo>
                <a:lnTo>
                  <a:pt x="2538713" y="1133876"/>
                </a:lnTo>
                <a:lnTo>
                  <a:pt x="2620857" y="772438"/>
                </a:lnTo>
                <a:lnTo>
                  <a:pt x="2631179" y="726218"/>
                </a:lnTo>
                <a:lnTo>
                  <a:pt x="2638399" y="688695"/>
                </a:lnTo>
                <a:lnTo>
                  <a:pt x="2641747" y="658349"/>
                </a:lnTo>
                <a:lnTo>
                  <a:pt x="2640448" y="633659"/>
                </a:lnTo>
                <a:lnTo>
                  <a:pt x="2619293" y="574575"/>
                </a:lnTo>
                <a:lnTo>
                  <a:pt x="2575151" y="529965"/>
                </a:lnTo>
                <a:lnTo>
                  <a:pt x="2524642" y="508020"/>
                </a:lnTo>
                <a:lnTo>
                  <a:pt x="2487684" y="498312"/>
                </a:lnTo>
                <a:lnTo>
                  <a:pt x="2441543" y="487639"/>
                </a:lnTo>
                <a:lnTo>
                  <a:pt x="387825" y="20884"/>
                </a:lnTo>
                <a:lnTo>
                  <a:pt x="341603" y="10566"/>
                </a:lnTo>
                <a:lnTo>
                  <a:pt x="304079" y="3346"/>
                </a:lnTo>
                <a:lnTo>
                  <a:pt x="273732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720000">
            <a:off x="17422737" y="1071916"/>
            <a:ext cx="1895517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3900" spc="315" baseline="4273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3900" spc="315" baseline="2136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3900" spc="315" baseline="106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2600" spc="210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645267" y="3317525"/>
            <a:ext cx="8276590" cy="2909570"/>
            <a:chOff x="10645267" y="3317525"/>
            <a:chExt cx="8276590" cy="290957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45267" y="3317525"/>
              <a:ext cx="8276161" cy="29089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263118" y="3816831"/>
              <a:ext cx="1160780" cy="243840"/>
            </a:xfrm>
            <a:custGeom>
              <a:avLst/>
              <a:gdLst/>
              <a:ahLst/>
              <a:cxnLst/>
              <a:rect l="l" t="t" r="r" b="b"/>
              <a:pathLst>
                <a:path w="1160780" h="243839">
                  <a:moveTo>
                    <a:pt x="1160509" y="0"/>
                  </a:moveTo>
                  <a:lnTo>
                    <a:pt x="0" y="0"/>
                  </a:lnTo>
                  <a:lnTo>
                    <a:pt x="0" y="243792"/>
                  </a:lnTo>
                  <a:lnTo>
                    <a:pt x="1160509" y="243792"/>
                  </a:lnTo>
                  <a:lnTo>
                    <a:pt x="11605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056260" y="4476437"/>
            <a:ext cx="694499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600" i="1" spc="-20" dirty="0">
                <a:solidFill>
                  <a:srgbClr val="436232"/>
                </a:solidFill>
                <a:latin typeface="Palatino Linotype"/>
                <a:cs typeface="Palatino Linotype"/>
              </a:rPr>
              <a:t>Time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on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the</a:t>
            </a:r>
            <a:r>
              <a:rPr sz="2600" i="1" spc="10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server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0" dirty="0">
                <a:solidFill>
                  <a:srgbClr val="436232"/>
                </a:solidFill>
                <a:latin typeface="Palatino Linotype"/>
                <a:cs typeface="Palatino Linotype"/>
              </a:rPr>
              <a:t>is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Sat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Jan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05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-5" dirty="0">
                <a:solidFill>
                  <a:srgbClr val="436232"/>
                </a:solidFill>
                <a:latin typeface="Palatino Linotype"/>
                <a:cs typeface="Palatino Linotype"/>
              </a:rPr>
              <a:t>11:42:13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20" dirty="0">
                <a:solidFill>
                  <a:srgbClr val="436232"/>
                </a:solidFill>
                <a:latin typeface="Palatino Linotype"/>
                <a:cs typeface="Palatino Linotype"/>
              </a:rPr>
              <a:t>EST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2019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12250" y="2722894"/>
            <a:ext cx="105219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After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697820" y="4302900"/>
            <a:ext cx="7468870" cy="558165"/>
            <a:chOff x="10697820" y="4302900"/>
            <a:chExt cx="7468870" cy="55816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7934" y="4443989"/>
              <a:ext cx="1568664" cy="3693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97820" y="4302900"/>
              <a:ext cx="7404734" cy="558165"/>
            </a:xfrm>
            <a:custGeom>
              <a:avLst/>
              <a:gdLst/>
              <a:ahLst/>
              <a:cxnLst/>
              <a:rect l="l" t="t" r="r" b="b"/>
              <a:pathLst>
                <a:path w="7404734" h="558164">
                  <a:moveTo>
                    <a:pt x="7404672" y="0"/>
                  </a:moveTo>
                  <a:lnTo>
                    <a:pt x="0" y="0"/>
                  </a:lnTo>
                  <a:lnTo>
                    <a:pt x="0" y="557574"/>
                  </a:lnTo>
                  <a:lnTo>
                    <a:pt x="7404672" y="557574"/>
                  </a:lnTo>
                  <a:lnTo>
                    <a:pt x="7404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97820" y="4302900"/>
            <a:ext cx="7404734" cy="55816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595"/>
              </a:spcBef>
            </a:pPr>
            <a:r>
              <a:rPr sz="2600" i="1" spc="-20" dirty="0">
                <a:solidFill>
                  <a:srgbClr val="436232"/>
                </a:solidFill>
                <a:latin typeface="Palatino Linotype"/>
                <a:cs typeface="Palatino Linotype"/>
              </a:rPr>
              <a:t>Time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on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the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server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0" dirty="0">
                <a:solidFill>
                  <a:srgbClr val="436232"/>
                </a:solidFill>
                <a:latin typeface="Palatino Linotype"/>
                <a:cs typeface="Palatino Linotype"/>
              </a:rPr>
              <a:t>is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20xx-03-30T14:07:50.339905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129038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09" dirty="0">
                <a:latin typeface="Calibri"/>
                <a:cs typeface="Calibri"/>
              </a:rPr>
              <a:t>Let's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350" dirty="0">
                <a:latin typeface="Calibri"/>
                <a:cs typeface="Calibri"/>
              </a:rPr>
              <a:t>Apply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1105" dirty="0">
                <a:latin typeface="Calibri"/>
                <a:cs typeface="Calibri"/>
              </a:rPr>
              <a:t>CSS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225" dirty="0">
                <a:latin typeface="Calibri"/>
                <a:cs typeface="Calibri"/>
              </a:rPr>
              <a:t>Styles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80" dirty="0">
                <a:latin typeface="Calibri"/>
                <a:cs typeface="Calibri"/>
              </a:rPr>
              <a:t>to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315" dirty="0">
                <a:latin typeface="Calibri"/>
                <a:cs typeface="Calibri"/>
              </a:rPr>
              <a:t>our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204" dirty="0">
                <a:latin typeface="Calibri"/>
                <a:cs typeface="Calibri"/>
              </a:rPr>
              <a:t>Page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988263" y="3941745"/>
            <a:ext cx="7266305" cy="5314950"/>
            <a:chOff x="11988263" y="3941745"/>
            <a:chExt cx="7266305" cy="531495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8263" y="3941745"/>
              <a:ext cx="7265812" cy="53144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407098" y="5193013"/>
              <a:ext cx="6428740" cy="2798445"/>
            </a:xfrm>
            <a:custGeom>
              <a:avLst/>
              <a:gdLst/>
              <a:ahLst/>
              <a:cxnLst/>
              <a:rect l="l" t="t" r="r" b="b"/>
              <a:pathLst>
                <a:path w="6428740" h="2798445">
                  <a:moveTo>
                    <a:pt x="0" y="0"/>
                  </a:moveTo>
                  <a:lnTo>
                    <a:pt x="464645" y="1528094"/>
                  </a:lnTo>
                  <a:lnTo>
                    <a:pt x="464645" y="2752861"/>
                  </a:lnTo>
                  <a:lnTo>
                    <a:pt x="468195" y="2770432"/>
                  </a:lnTo>
                  <a:lnTo>
                    <a:pt x="477876" y="2784786"/>
                  </a:lnTo>
                  <a:lnTo>
                    <a:pt x="492232" y="2794467"/>
                  </a:lnTo>
                  <a:lnTo>
                    <a:pt x="509806" y="2798017"/>
                  </a:lnTo>
                  <a:lnTo>
                    <a:pt x="6383313" y="2798017"/>
                  </a:lnTo>
                  <a:lnTo>
                    <a:pt x="6400837" y="2794467"/>
                  </a:lnTo>
                  <a:lnTo>
                    <a:pt x="6415080" y="2784786"/>
                  </a:lnTo>
                  <a:lnTo>
                    <a:pt x="6424650" y="2770432"/>
                  </a:lnTo>
                  <a:lnTo>
                    <a:pt x="6428149" y="2752861"/>
                  </a:lnTo>
                  <a:lnTo>
                    <a:pt x="6428149" y="1356634"/>
                  </a:lnTo>
                  <a:lnTo>
                    <a:pt x="6424650" y="1339062"/>
                  </a:lnTo>
                  <a:lnTo>
                    <a:pt x="6415080" y="1324709"/>
                  </a:lnTo>
                  <a:lnTo>
                    <a:pt x="6400837" y="1315028"/>
                  </a:lnTo>
                  <a:lnTo>
                    <a:pt x="6383313" y="1311478"/>
                  </a:lnTo>
                  <a:lnTo>
                    <a:pt x="591605" y="1311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333657" y="6663283"/>
            <a:ext cx="503936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803910" marR="5080" indent="-791845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font-style: italic; </a:t>
            </a:r>
            <a:r>
              <a:rPr sz="3450" b="1" spc="-20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color:</a:t>
            </a:r>
            <a:r>
              <a:rPr sz="3450" b="1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green;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82672" y="3317525"/>
            <a:ext cx="8276590" cy="2909570"/>
            <a:chOff x="1182672" y="3317525"/>
            <a:chExt cx="8276590" cy="290957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2672" y="3317525"/>
              <a:ext cx="8276161" cy="29089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800527" y="3816831"/>
              <a:ext cx="1160780" cy="243840"/>
            </a:xfrm>
            <a:custGeom>
              <a:avLst/>
              <a:gdLst/>
              <a:ahLst/>
              <a:cxnLst/>
              <a:rect l="l" t="t" r="r" b="b"/>
              <a:pathLst>
                <a:path w="1160779" h="243839">
                  <a:moveTo>
                    <a:pt x="1160509" y="0"/>
                  </a:moveTo>
                  <a:lnTo>
                    <a:pt x="0" y="0"/>
                  </a:lnTo>
                  <a:lnTo>
                    <a:pt x="0" y="243792"/>
                  </a:lnTo>
                  <a:lnTo>
                    <a:pt x="1160509" y="243792"/>
                  </a:lnTo>
                  <a:lnTo>
                    <a:pt x="11605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40773" y="4476437"/>
            <a:ext cx="725043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600" spc="-20" dirty="0">
                <a:latin typeface="Palatino Linotype"/>
                <a:cs typeface="Palatino Linotype"/>
              </a:rPr>
              <a:t>Time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20" dirty="0">
                <a:latin typeface="Palatino Linotype"/>
                <a:cs typeface="Palatino Linotype"/>
              </a:rPr>
              <a:t>on</a:t>
            </a:r>
            <a:r>
              <a:rPr sz="2600" spc="10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the</a:t>
            </a:r>
            <a:r>
              <a:rPr sz="2600" spc="10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server</a:t>
            </a:r>
            <a:r>
              <a:rPr sz="2600" spc="10" dirty="0">
                <a:latin typeface="Palatino Linotype"/>
                <a:cs typeface="Palatino Linotype"/>
              </a:rPr>
              <a:t> is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Sat Jan</a:t>
            </a:r>
            <a:r>
              <a:rPr sz="2600" spc="10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05</a:t>
            </a:r>
            <a:r>
              <a:rPr sz="2600" spc="10" dirty="0">
                <a:latin typeface="Palatino Linotype"/>
                <a:cs typeface="Palatino Linotype"/>
              </a:rPr>
              <a:t> </a:t>
            </a:r>
            <a:r>
              <a:rPr sz="2600" spc="-5" dirty="0">
                <a:latin typeface="Palatino Linotype"/>
                <a:cs typeface="Palatino Linotype"/>
              </a:rPr>
              <a:t>11:42:13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20" dirty="0">
                <a:latin typeface="Palatino Linotype"/>
                <a:cs typeface="Palatino Linotype"/>
              </a:rPr>
              <a:t>EST</a:t>
            </a:r>
            <a:r>
              <a:rPr sz="2600" spc="10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2019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9810" y="2722894"/>
            <a:ext cx="14185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Bef</a:t>
            </a:r>
            <a:r>
              <a:rPr sz="3450" b="1" dirty="0">
                <a:solidFill>
                  <a:srgbClr val="0433FF"/>
                </a:solidFill>
                <a:latin typeface="Arial"/>
                <a:cs typeface="Arial"/>
              </a:rPr>
              <a:t>o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re</a:t>
            </a:r>
            <a:endParaRPr sz="34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33617" y="4430523"/>
            <a:ext cx="1944370" cy="440690"/>
          </a:xfrm>
          <a:custGeom>
            <a:avLst/>
            <a:gdLst/>
            <a:ahLst/>
            <a:cxnLst/>
            <a:rect l="l" t="t" r="r" b="b"/>
            <a:pathLst>
              <a:path w="1944370" h="440689">
                <a:moveTo>
                  <a:pt x="1704187" y="0"/>
                </a:moveTo>
                <a:lnTo>
                  <a:pt x="240097" y="0"/>
                </a:lnTo>
                <a:lnTo>
                  <a:pt x="192657" y="175"/>
                </a:lnTo>
                <a:lnTo>
                  <a:pt x="154398" y="1402"/>
                </a:lnTo>
                <a:lnTo>
                  <a:pt x="100181" y="11216"/>
                </a:lnTo>
                <a:lnTo>
                  <a:pt x="45837" y="45837"/>
                </a:lnTo>
                <a:lnTo>
                  <a:pt x="11216" y="100181"/>
                </a:lnTo>
                <a:lnTo>
                  <a:pt x="1846" y="149825"/>
                </a:lnTo>
                <a:lnTo>
                  <a:pt x="0" y="220200"/>
                </a:lnTo>
                <a:lnTo>
                  <a:pt x="342" y="256909"/>
                </a:lnTo>
                <a:lnTo>
                  <a:pt x="5232" y="319060"/>
                </a:lnTo>
                <a:lnTo>
                  <a:pt x="25651" y="369447"/>
                </a:lnTo>
                <a:lnTo>
                  <a:pt x="70953" y="414750"/>
                </a:lnTo>
                <a:lnTo>
                  <a:pt x="124010" y="435669"/>
                </a:lnTo>
                <a:lnTo>
                  <a:pt x="192657" y="440226"/>
                </a:lnTo>
                <a:lnTo>
                  <a:pt x="240097" y="440401"/>
                </a:lnTo>
                <a:lnTo>
                  <a:pt x="1704187" y="440401"/>
                </a:lnTo>
                <a:lnTo>
                  <a:pt x="1751628" y="440226"/>
                </a:lnTo>
                <a:lnTo>
                  <a:pt x="1789886" y="438999"/>
                </a:lnTo>
                <a:lnTo>
                  <a:pt x="1844104" y="429185"/>
                </a:lnTo>
                <a:lnTo>
                  <a:pt x="1898447" y="394564"/>
                </a:lnTo>
                <a:lnTo>
                  <a:pt x="1933068" y="340220"/>
                </a:lnTo>
                <a:lnTo>
                  <a:pt x="1942438" y="290576"/>
                </a:lnTo>
                <a:lnTo>
                  <a:pt x="1944285" y="220200"/>
                </a:lnTo>
                <a:lnTo>
                  <a:pt x="1943943" y="183492"/>
                </a:lnTo>
                <a:lnTo>
                  <a:pt x="1939052" y="121341"/>
                </a:lnTo>
                <a:lnTo>
                  <a:pt x="1918633" y="70953"/>
                </a:lnTo>
                <a:lnTo>
                  <a:pt x="1873331" y="25651"/>
                </a:lnTo>
                <a:lnTo>
                  <a:pt x="1820274" y="4731"/>
                </a:lnTo>
                <a:lnTo>
                  <a:pt x="1751628" y="175"/>
                </a:lnTo>
                <a:lnTo>
                  <a:pt x="1704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15336" y="4355584"/>
            <a:ext cx="7404734" cy="5581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56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595"/>
              </a:spcBef>
            </a:pPr>
            <a:r>
              <a:rPr sz="2600" spc="-20" dirty="0">
                <a:latin typeface="Palatino Linotype"/>
                <a:cs typeface="Palatino Linotype"/>
              </a:rPr>
              <a:t>Time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20" dirty="0">
                <a:latin typeface="Palatino Linotype"/>
                <a:cs typeface="Palatino Linotype"/>
              </a:rPr>
              <a:t>on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the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server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0" dirty="0">
                <a:latin typeface="Palatino Linotype"/>
                <a:cs typeface="Palatino Linotype"/>
              </a:rPr>
              <a:t>is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20xx-03-30T14:07:50.339905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561482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646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0" dirty="0">
                <a:latin typeface="Cambria"/>
                <a:cs typeface="Cambria"/>
              </a:rPr>
              <a:t>Using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835" dirty="0">
                <a:latin typeface="Cambria"/>
                <a:cs typeface="Cambria"/>
              </a:rPr>
              <a:t>CSS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with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75" dirty="0">
                <a:latin typeface="Cambria"/>
                <a:cs typeface="Cambria"/>
              </a:rPr>
              <a:t>Thymleaf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50" dirty="0">
                <a:latin typeface="Cambria"/>
                <a:cs typeface="Cambria"/>
              </a:rPr>
              <a:t>Templates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82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314" y="1842992"/>
            <a:ext cx="998982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option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using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Local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files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part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dirty="0">
                <a:latin typeface="Palatino Linotype"/>
                <a:cs typeface="Palatino Linotype"/>
              </a:rPr>
              <a:t> project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5" dirty="0">
                <a:latin typeface="Palatino Linotype"/>
                <a:cs typeface="Palatino Linotype"/>
              </a:rPr>
              <a:t>Referencing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remote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CSS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612716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6010404"/>
            <a:ext cx="89636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65" dirty="0">
                <a:latin typeface="Palatino Linotype"/>
                <a:cs typeface="Palatino Linotype"/>
              </a:rPr>
              <a:t>We'll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cover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both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options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video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842992"/>
            <a:ext cx="975487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CSS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5" dirty="0">
                <a:latin typeface="Palatino Linotype"/>
                <a:cs typeface="Palatino Linotype"/>
              </a:rPr>
              <a:t>Reference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CSS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Thymeleaf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template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Apply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CSS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style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98550" y="747821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6"/>
                </a:lnTo>
                <a:lnTo>
                  <a:pt x="320441" y="30967"/>
                </a:lnTo>
                <a:lnTo>
                  <a:pt x="286525" y="57854"/>
                </a:lnTo>
                <a:lnTo>
                  <a:pt x="258917" y="91838"/>
                </a:lnTo>
                <a:lnTo>
                  <a:pt x="228653" y="161503"/>
                </a:lnTo>
                <a:lnTo>
                  <a:pt x="215264" y="212474"/>
                </a:lnTo>
                <a:lnTo>
                  <a:pt x="200541" y="276104"/>
                </a:lnTo>
                <a:lnTo>
                  <a:pt x="28808" y="1031753"/>
                </a:lnTo>
                <a:lnTo>
                  <a:pt x="14576" y="1095496"/>
                </a:lnTo>
                <a:lnTo>
                  <a:pt x="4617" y="1147244"/>
                </a:lnTo>
                <a:lnTo>
                  <a:pt x="0" y="1189095"/>
                </a:lnTo>
                <a:lnTo>
                  <a:pt x="1793" y="1223145"/>
                </a:lnTo>
                <a:lnTo>
                  <a:pt x="12001" y="1265725"/>
                </a:lnTo>
                <a:lnTo>
                  <a:pt x="30967" y="1304632"/>
                </a:lnTo>
                <a:lnTo>
                  <a:pt x="57858" y="1338548"/>
                </a:lnTo>
                <a:lnTo>
                  <a:pt x="91843" y="1366156"/>
                </a:lnTo>
                <a:lnTo>
                  <a:pt x="161508" y="1396423"/>
                </a:lnTo>
                <a:lnTo>
                  <a:pt x="212479" y="1409813"/>
                </a:lnTo>
                <a:lnTo>
                  <a:pt x="276110" y="1424531"/>
                </a:lnTo>
                <a:lnTo>
                  <a:pt x="3137792" y="2074909"/>
                </a:lnTo>
                <a:lnTo>
                  <a:pt x="3201532" y="2089141"/>
                </a:lnTo>
                <a:lnTo>
                  <a:pt x="3253281" y="2099100"/>
                </a:lnTo>
                <a:lnTo>
                  <a:pt x="3295134" y="2103714"/>
                </a:lnTo>
                <a:lnTo>
                  <a:pt x="3329190" y="2101914"/>
                </a:lnTo>
                <a:lnTo>
                  <a:pt x="3371764" y="2091707"/>
                </a:lnTo>
                <a:lnTo>
                  <a:pt x="3410667" y="2072746"/>
                </a:lnTo>
                <a:lnTo>
                  <a:pt x="3444582" y="2045858"/>
                </a:lnTo>
                <a:lnTo>
                  <a:pt x="3472190" y="2011874"/>
                </a:lnTo>
                <a:lnTo>
                  <a:pt x="3502462" y="1942209"/>
                </a:lnTo>
                <a:lnTo>
                  <a:pt x="3515849" y="1891238"/>
                </a:lnTo>
                <a:lnTo>
                  <a:pt x="3530566" y="1827608"/>
                </a:lnTo>
                <a:lnTo>
                  <a:pt x="3702309" y="1071960"/>
                </a:lnTo>
                <a:lnTo>
                  <a:pt x="3716535" y="1008217"/>
                </a:lnTo>
                <a:lnTo>
                  <a:pt x="3726492" y="956467"/>
                </a:lnTo>
                <a:lnTo>
                  <a:pt x="3731108" y="914614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8"/>
                </a:lnTo>
                <a:lnTo>
                  <a:pt x="3673249" y="765162"/>
                </a:lnTo>
                <a:lnTo>
                  <a:pt x="3639264" y="737554"/>
                </a:lnTo>
                <a:lnTo>
                  <a:pt x="3569602" y="707289"/>
                </a:lnTo>
                <a:lnTo>
                  <a:pt x="3518632" y="693901"/>
                </a:lnTo>
                <a:lnTo>
                  <a:pt x="3454997" y="679182"/>
                </a:lnTo>
                <a:lnTo>
                  <a:pt x="593315" y="28804"/>
                </a:lnTo>
                <a:lnTo>
                  <a:pt x="529575" y="14572"/>
                </a:lnTo>
                <a:lnTo>
                  <a:pt x="477827" y="4614"/>
                </a:lnTo>
                <a:lnTo>
                  <a:pt x="43597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5963510" y="1577144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82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4486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1: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35" dirty="0">
                <a:latin typeface="Cambria"/>
                <a:cs typeface="Cambria"/>
              </a:rPr>
              <a:t>Create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835" dirty="0">
                <a:latin typeface="Cambria"/>
                <a:cs typeface="Cambria"/>
              </a:rPr>
              <a:t>CSS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file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842992"/>
            <a:ext cx="141560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look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static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resources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directory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2888059"/>
            <a:ext cx="87674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b="1" spc="20" dirty="0">
                <a:latin typeface="Courier New"/>
                <a:cs typeface="Courier New"/>
              </a:rPr>
              <a:t>src/main/resources/static</a:t>
            </a:r>
            <a:endParaRPr sz="42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986262" y="6958070"/>
            <a:ext cx="7092315" cy="2317115"/>
            <a:chOff x="10986262" y="6958070"/>
            <a:chExt cx="7092315" cy="2317115"/>
          </a:xfrm>
        </p:grpSpPr>
        <p:sp>
          <p:nvSpPr>
            <p:cNvPr id="8" name="object 8"/>
            <p:cNvSpPr/>
            <p:nvPr/>
          </p:nvSpPr>
          <p:spPr>
            <a:xfrm>
              <a:off x="11164267" y="7073250"/>
              <a:ext cx="6736715" cy="1856105"/>
            </a:xfrm>
            <a:custGeom>
              <a:avLst/>
              <a:gdLst/>
              <a:ahLst/>
              <a:cxnLst/>
              <a:rect l="l" t="t" r="r" b="b"/>
              <a:pathLst>
                <a:path w="6736715" h="1856104">
                  <a:moveTo>
                    <a:pt x="6736192" y="0"/>
                  </a:moveTo>
                  <a:lnTo>
                    <a:pt x="0" y="0"/>
                  </a:lnTo>
                  <a:lnTo>
                    <a:pt x="0" y="1855964"/>
                  </a:lnTo>
                  <a:lnTo>
                    <a:pt x="6736192" y="1855964"/>
                  </a:lnTo>
                  <a:lnTo>
                    <a:pt x="6736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6262" y="6958070"/>
              <a:ext cx="7092202" cy="231668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220884" y="7069073"/>
            <a:ext cx="4700270" cy="1765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460"/>
              </a:lnSpc>
              <a:spcBef>
                <a:spcPts val="114"/>
              </a:spcBef>
            </a:pPr>
            <a:r>
              <a:rPr sz="2950" b="1" i="1" spc="10" dirty="0">
                <a:solidFill>
                  <a:srgbClr val="4E9192"/>
                </a:solidFill>
                <a:latin typeface="Courier New"/>
                <a:cs typeface="Courier New"/>
              </a:rPr>
              <a:t>.funny</a:t>
            </a:r>
            <a:r>
              <a:rPr sz="2950" b="1" i="1" spc="-55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marL="389255" marR="5080">
              <a:lnSpc>
                <a:spcPts val="3379"/>
              </a:lnSpc>
              <a:spcBef>
                <a:spcPts val="170"/>
              </a:spcBef>
            </a:pPr>
            <a:r>
              <a:rPr sz="2950" b="1" spc="10" dirty="0">
                <a:solidFill>
                  <a:srgbClr val="932192"/>
                </a:solidFill>
                <a:latin typeface="Courier New"/>
                <a:cs typeface="Courier New"/>
              </a:rPr>
              <a:t>font-style</a:t>
            </a:r>
            <a:r>
              <a:rPr sz="2950" b="1" spc="10" dirty="0">
                <a:latin typeface="Courier New"/>
                <a:cs typeface="Courier New"/>
              </a:rPr>
              <a:t>:</a:t>
            </a:r>
            <a:r>
              <a:rPr sz="2950" b="1" spc="-85" dirty="0">
                <a:latin typeface="Courier New"/>
                <a:cs typeface="Courier New"/>
              </a:rPr>
              <a:t> </a:t>
            </a:r>
            <a:r>
              <a:rPr sz="2950" b="1" i="1" spc="10" dirty="0">
                <a:solidFill>
                  <a:srgbClr val="392DE7"/>
                </a:solidFill>
                <a:latin typeface="Courier New"/>
                <a:cs typeface="Courier New"/>
              </a:rPr>
              <a:t>italic</a:t>
            </a:r>
            <a:r>
              <a:rPr sz="2950" b="1" spc="10" dirty="0">
                <a:latin typeface="Courier New"/>
                <a:cs typeface="Courier New"/>
              </a:rPr>
              <a:t>; </a:t>
            </a:r>
            <a:r>
              <a:rPr sz="2950" b="1" spc="-175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932192"/>
                </a:solidFill>
                <a:latin typeface="Courier New"/>
                <a:cs typeface="Courier New"/>
              </a:rPr>
              <a:t>color</a:t>
            </a:r>
            <a:r>
              <a:rPr sz="2950" b="1" spc="10" dirty="0">
                <a:latin typeface="Courier New"/>
                <a:cs typeface="Courier New"/>
              </a:rPr>
              <a:t>: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i="1" spc="10" dirty="0">
                <a:solidFill>
                  <a:srgbClr val="392DE7"/>
                </a:solidFill>
                <a:latin typeface="Courier New"/>
                <a:cs typeface="Courier New"/>
              </a:rPr>
              <a:t>green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295"/>
              </a:lnSpc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82776" y="6586198"/>
            <a:ext cx="17716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demo.css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283425" y="1405119"/>
            <a:ext cx="8907145" cy="5612765"/>
            <a:chOff x="10283425" y="1405119"/>
            <a:chExt cx="8907145" cy="561276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3425" y="1405119"/>
              <a:ext cx="8906796" cy="56123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702291" y="2712252"/>
              <a:ext cx="8069580" cy="2984500"/>
            </a:xfrm>
            <a:custGeom>
              <a:avLst/>
              <a:gdLst/>
              <a:ahLst/>
              <a:cxnLst/>
              <a:rect l="l" t="t" r="r" b="b"/>
              <a:pathLst>
                <a:path w="8069580" h="2984500">
                  <a:moveTo>
                    <a:pt x="8002698" y="0"/>
                  </a:moveTo>
                  <a:lnTo>
                    <a:pt x="1041853" y="0"/>
                  </a:lnTo>
                  <a:lnTo>
                    <a:pt x="1015895" y="5254"/>
                  </a:lnTo>
                  <a:lnTo>
                    <a:pt x="994675" y="19573"/>
                  </a:lnTo>
                  <a:lnTo>
                    <a:pt x="980355" y="40794"/>
                  </a:lnTo>
                  <a:lnTo>
                    <a:pt x="975101" y="66751"/>
                  </a:lnTo>
                  <a:lnTo>
                    <a:pt x="975101" y="512418"/>
                  </a:lnTo>
                  <a:lnTo>
                    <a:pt x="0" y="645922"/>
                  </a:lnTo>
                  <a:lnTo>
                    <a:pt x="975101" y="779099"/>
                  </a:lnTo>
                  <a:lnTo>
                    <a:pt x="975101" y="2917450"/>
                  </a:lnTo>
                  <a:lnTo>
                    <a:pt x="980355" y="2943407"/>
                  </a:lnTo>
                  <a:lnTo>
                    <a:pt x="994675" y="2964628"/>
                  </a:lnTo>
                  <a:lnTo>
                    <a:pt x="1015895" y="2978948"/>
                  </a:lnTo>
                  <a:lnTo>
                    <a:pt x="1041853" y="2984202"/>
                  </a:lnTo>
                  <a:lnTo>
                    <a:pt x="8002698" y="2984202"/>
                  </a:lnTo>
                  <a:lnTo>
                    <a:pt x="8028605" y="2978948"/>
                  </a:lnTo>
                  <a:lnTo>
                    <a:pt x="8049714" y="2964628"/>
                  </a:lnTo>
                  <a:lnTo>
                    <a:pt x="8063922" y="2943407"/>
                  </a:lnTo>
                  <a:lnTo>
                    <a:pt x="8069126" y="2917450"/>
                  </a:lnTo>
                  <a:lnTo>
                    <a:pt x="8069126" y="66751"/>
                  </a:lnTo>
                  <a:lnTo>
                    <a:pt x="8063923" y="40794"/>
                  </a:lnTo>
                  <a:lnTo>
                    <a:pt x="8049718" y="19573"/>
                  </a:lnTo>
                  <a:lnTo>
                    <a:pt x="8028609" y="5254"/>
                  </a:lnTo>
                  <a:lnTo>
                    <a:pt x="8002698" y="0"/>
                  </a:lnTo>
                  <a:close/>
                </a:path>
              </a:pathLst>
            </a:custGeom>
            <a:solidFill>
              <a:srgbClr val="D56F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382598" y="2922875"/>
            <a:ext cx="3683635" cy="250761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065" marR="5080" algn="ctr">
              <a:lnSpc>
                <a:spcPct val="103400"/>
              </a:lnSpc>
              <a:spcBef>
                <a:spcPts val="330"/>
              </a:spcBef>
            </a:pPr>
            <a:r>
              <a:rPr sz="2600" spc="-60" dirty="0">
                <a:solidFill>
                  <a:srgbClr val="FFFFFF"/>
                </a:solidFill>
                <a:latin typeface="Palatino Linotype"/>
                <a:cs typeface="Palatino Linotype"/>
              </a:rPr>
              <a:t>You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can </a:t>
            </a:r>
            <a:r>
              <a:rPr sz="2600" spc="5" dirty="0">
                <a:solidFill>
                  <a:srgbClr val="FFFFFF"/>
                </a:solidFill>
                <a:latin typeface="Palatino Linotype"/>
                <a:cs typeface="Palatino Linotype"/>
              </a:rPr>
              <a:t>create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your </a:t>
            </a:r>
            <a:r>
              <a:rPr sz="26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own </a:t>
            </a:r>
            <a:r>
              <a:rPr sz="2600" spc="-6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custom </a:t>
            </a:r>
            <a:r>
              <a:rPr sz="26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sub-directories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Courier New"/>
                <a:cs typeface="Courier New"/>
              </a:rPr>
              <a:t>static/css</a:t>
            </a:r>
            <a:endParaRPr sz="2600">
              <a:latin typeface="Courier New"/>
              <a:cs typeface="Courier New"/>
            </a:endParaRPr>
          </a:p>
          <a:p>
            <a:pPr marL="534670" marR="527050" algn="ctr">
              <a:lnSpc>
                <a:spcPts val="3050"/>
              </a:lnSpc>
              <a:spcBef>
                <a:spcPts val="90"/>
              </a:spcBef>
            </a:pPr>
            <a:r>
              <a:rPr sz="2600" b="1" spc="20" dirty="0">
                <a:solidFill>
                  <a:srgbClr val="FFFFFF"/>
                </a:solidFill>
                <a:latin typeface="Courier New"/>
                <a:cs typeface="Courier New"/>
              </a:rPr>
              <a:t>static/images  static/js</a:t>
            </a:r>
            <a:endParaRPr sz="26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etc</a:t>
            </a:r>
            <a:r>
              <a:rPr sz="26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35" dirty="0">
                <a:solidFill>
                  <a:srgbClr val="FFFFFF"/>
                </a:solidFill>
                <a:latin typeface="Palatino Linotype"/>
                <a:cs typeface="Palatino Linotype"/>
              </a:rPr>
              <a:t>…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54012" y="3334893"/>
            <a:ext cx="7606030" cy="6748145"/>
            <a:chOff x="1654012" y="3334893"/>
            <a:chExt cx="7606030" cy="674814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4012" y="3334893"/>
              <a:ext cx="7605475" cy="67479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72847" y="4854930"/>
              <a:ext cx="6767830" cy="3694429"/>
            </a:xfrm>
            <a:custGeom>
              <a:avLst/>
              <a:gdLst/>
              <a:ahLst/>
              <a:cxnLst/>
              <a:rect l="l" t="t" r="r" b="b"/>
              <a:pathLst>
                <a:path w="6767830" h="3694429">
                  <a:moveTo>
                    <a:pt x="6767804" y="0"/>
                  </a:moveTo>
                  <a:lnTo>
                    <a:pt x="0" y="0"/>
                  </a:lnTo>
                  <a:lnTo>
                    <a:pt x="0" y="3693929"/>
                  </a:lnTo>
                  <a:lnTo>
                    <a:pt x="6767804" y="3693929"/>
                  </a:lnTo>
                  <a:lnTo>
                    <a:pt x="6767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25949" y="5795708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4">
                  <a:moveTo>
                    <a:pt x="0" y="557574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10512" y="6340948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502657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5261" y="5726611"/>
              <a:ext cx="3257450" cy="157063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511767" y="6169975"/>
              <a:ext cx="744855" cy="342265"/>
            </a:xfrm>
            <a:custGeom>
              <a:avLst/>
              <a:gdLst/>
              <a:ahLst/>
              <a:cxnLst/>
              <a:rect l="l" t="t" r="r" b="b"/>
              <a:pathLst>
                <a:path w="744854" h="342265">
                  <a:moveTo>
                    <a:pt x="744433" y="0"/>
                  </a:moveTo>
                  <a:lnTo>
                    <a:pt x="0" y="0"/>
                  </a:lnTo>
                  <a:lnTo>
                    <a:pt x="0" y="341951"/>
                  </a:lnTo>
                  <a:lnTo>
                    <a:pt x="744433" y="341951"/>
                  </a:lnTo>
                  <a:lnTo>
                    <a:pt x="744433" y="0"/>
                  </a:lnTo>
                  <a:close/>
                </a:path>
              </a:pathLst>
            </a:custGeom>
            <a:solidFill>
              <a:srgbClr val="D6A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432566" y="5091657"/>
            <a:ext cx="4775835" cy="1469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6780" marR="5080" indent="-894715">
              <a:lnSpc>
                <a:spcPct val="137300"/>
              </a:lnSpc>
              <a:spcBef>
                <a:spcPts val="95"/>
              </a:spcBef>
            </a:pPr>
            <a:r>
              <a:rPr sz="3450" b="1" spc="5" dirty="0">
                <a:latin typeface="Courier New"/>
                <a:cs typeface="Courier New"/>
              </a:rPr>
              <a:t>src/main/resources  static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97224" y="5004716"/>
            <a:ext cx="3876675" cy="2814955"/>
            <a:chOff x="1397224" y="5004716"/>
            <a:chExt cx="3876675" cy="281495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224" y="5004716"/>
              <a:ext cx="3257450" cy="15706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53730" y="5448081"/>
              <a:ext cx="744855" cy="342265"/>
            </a:xfrm>
            <a:custGeom>
              <a:avLst/>
              <a:gdLst/>
              <a:ahLst/>
              <a:cxnLst/>
              <a:rect l="l" t="t" r="r" b="b"/>
              <a:pathLst>
                <a:path w="744854" h="342264">
                  <a:moveTo>
                    <a:pt x="744433" y="0"/>
                  </a:moveTo>
                  <a:lnTo>
                    <a:pt x="0" y="0"/>
                  </a:lnTo>
                  <a:lnTo>
                    <a:pt x="0" y="341951"/>
                  </a:lnTo>
                  <a:lnTo>
                    <a:pt x="744433" y="341951"/>
                  </a:lnTo>
                  <a:lnTo>
                    <a:pt x="744433" y="0"/>
                  </a:lnTo>
                  <a:close/>
                </a:path>
              </a:pathLst>
            </a:custGeom>
            <a:solidFill>
              <a:srgbClr val="D6A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91577" y="6527843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557574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6140" y="7073072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502657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70545" y="7245664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557574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55108" y="7790904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502657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76649" y="6729607"/>
            <a:ext cx="81724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css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122711" y="6448494"/>
            <a:ext cx="3257550" cy="1570990"/>
            <a:chOff x="3122711" y="6448494"/>
            <a:chExt cx="3257550" cy="157099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2711" y="6448494"/>
              <a:ext cx="3257450" cy="15706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379217" y="6891859"/>
              <a:ext cx="744855" cy="342265"/>
            </a:xfrm>
            <a:custGeom>
              <a:avLst/>
              <a:gdLst/>
              <a:ahLst/>
              <a:cxnLst/>
              <a:rect l="l" t="t" r="r" b="b"/>
              <a:pathLst>
                <a:path w="744854" h="342265">
                  <a:moveTo>
                    <a:pt x="744433" y="0"/>
                  </a:moveTo>
                  <a:lnTo>
                    <a:pt x="0" y="0"/>
                  </a:lnTo>
                  <a:lnTo>
                    <a:pt x="0" y="341951"/>
                  </a:lnTo>
                  <a:lnTo>
                    <a:pt x="744433" y="341951"/>
                  </a:lnTo>
                  <a:lnTo>
                    <a:pt x="744433" y="0"/>
                  </a:lnTo>
                  <a:close/>
                </a:path>
              </a:pathLst>
            </a:custGeom>
            <a:solidFill>
              <a:srgbClr val="D6A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49963" y="7451491"/>
            <a:ext cx="21367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demo.css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15617" y="7170388"/>
            <a:ext cx="6969125" cy="2449195"/>
            <a:chOff x="515617" y="7170388"/>
            <a:chExt cx="6969125" cy="2449195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1679" y="7170388"/>
              <a:ext cx="3257450" cy="15706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258185" y="7613753"/>
              <a:ext cx="744855" cy="342265"/>
            </a:xfrm>
            <a:custGeom>
              <a:avLst/>
              <a:gdLst/>
              <a:ahLst/>
              <a:cxnLst/>
              <a:rect l="l" t="t" r="r" b="b"/>
              <a:pathLst>
                <a:path w="744854" h="342265">
                  <a:moveTo>
                    <a:pt x="744433" y="0"/>
                  </a:moveTo>
                  <a:lnTo>
                    <a:pt x="0" y="0"/>
                  </a:lnTo>
                  <a:lnTo>
                    <a:pt x="0" y="341951"/>
                  </a:lnTo>
                  <a:lnTo>
                    <a:pt x="744433" y="341951"/>
                  </a:lnTo>
                  <a:lnTo>
                    <a:pt x="744433" y="0"/>
                  </a:lnTo>
                  <a:close/>
                </a:path>
              </a:pathLst>
            </a:custGeom>
            <a:solidFill>
              <a:srgbClr val="A8A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5617" y="7263925"/>
              <a:ext cx="6969125" cy="2355850"/>
            </a:xfrm>
            <a:custGeom>
              <a:avLst/>
              <a:gdLst/>
              <a:ahLst/>
              <a:cxnLst/>
              <a:rect l="l" t="t" r="r" b="b"/>
              <a:pathLst>
                <a:path w="6969125" h="2355850">
                  <a:moveTo>
                    <a:pt x="4015909" y="0"/>
                  </a:moveTo>
                  <a:lnTo>
                    <a:pt x="3867683" y="1035308"/>
                  </a:lnTo>
                  <a:lnTo>
                    <a:pt x="74278" y="1035308"/>
                  </a:lnTo>
                  <a:lnTo>
                    <a:pt x="45403" y="1041159"/>
                  </a:lnTo>
                  <a:lnTo>
                    <a:pt x="21788" y="1057100"/>
                  </a:lnTo>
                  <a:lnTo>
                    <a:pt x="5849" y="1080715"/>
                  </a:lnTo>
                  <a:lnTo>
                    <a:pt x="0" y="1109589"/>
                  </a:lnTo>
                  <a:lnTo>
                    <a:pt x="0" y="2281668"/>
                  </a:lnTo>
                  <a:lnTo>
                    <a:pt x="5849" y="2310491"/>
                  </a:lnTo>
                  <a:lnTo>
                    <a:pt x="21788" y="2333995"/>
                  </a:lnTo>
                  <a:lnTo>
                    <a:pt x="45403" y="2349824"/>
                  </a:lnTo>
                  <a:lnTo>
                    <a:pt x="74278" y="2355624"/>
                  </a:lnTo>
                  <a:lnTo>
                    <a:pt x="6894753" y="2355624"/>
                  </a:lnTo>
                  <a:lnTo>
                    <a:pt x="6923627" y="2349824"/>
                  </a:lnTo>
                  <a:lnTo>
                    <a:pt x="6947242" y="2333995"/>
                  </a:lnTo>
                  <a:lnTo>
                    <a:pt x="6963183" y="2310491"/>
                  </a:lnTo>
                  <a:lnTo>
                    <a:pt x="6969033" y="2281668"/>
                  </a:lnTo>
                  <a:lnTo>
                    <a:pt x="6969033" y="1109589"/>
                  </a:lnTo>
                  <a:lnTo>
                    <a:pt x="6963183" y="1080715"/>
                  </a:lnTo>
                  <a:lnTo>
                    <a:pt x="6947242" y="1057100"/>
                  </a:lnTo>
                  <a:lnTo>
                    <a:pt x="6923627" y="1041159"/>
                  </a:lnTo>
                  <a:lnTo>
                    <a:pt x="6894753" y="1035308"/>
                  </a:lnTo>
                  <a:lnTo>
                    <a:pt x="4163810" y="1035308"/>
                  </a:lnTo>
                  <a:lnTo>
                    <a:pt x="4015909" y="0"/>
                  </a:lnTo>
                  <a:close/>
                </a:path>
              </a:pathLst>
            </a:custGeom>
            <a:solidFill>
              <a:srgbClr val="D56F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43322" y="8679831"/>
            <a:ext cx="61137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Can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be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any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sub-directory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 name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561482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8573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2: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Reference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835" dirty="0">
                <a:latin typeface="Cambria"/>
                <a:cs typeface="Cambria"/>
              </a:rPr>
              <a:t>CSS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30" dirty="0">
                <a:latin typeface="Cambria"/>
                <a:cs typeface="Cambria"/>
              </a:rPr>
              <a:t>in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105" dirty="0">
                <a:latin typeface="Cambria"/>
                <a:cs typeface="Cambria"/>
              </a:rPr>
              <a:t>Thymeleaf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75" dirty="0">
                <a:latin typeface="Cambria"/>
                <a:cs typeface="Cambria"/>
              </a:rPr>
              <a:t>template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7561" y="2760282"/>
            <a:ext cx="18125440" cy="4115435"/>
            <a:chOff x="987561" y="2760282"/>
            <a:chExt cx="18125440" cy="4115435"/>
          </a:xfrm>
        </p:grpSpPr>
        <p:sp>
          <p:nvSpPr>
            <p:cNvPr id="6" name="object 6"/>
            <p:cNvSpPr/>
            <p:nvPr/>
          </p:nvSpPr>
          <p:spPr>
            <a:xfrm>
              <a:off x="1165566" y="2875462"/>
              <a:ext cx="17773015" cy="3656965"/>
            </a:xfrm>
            <a:custGeom>
              <a:avLst/>
              <a:gdLst/>
              <a:ahLst/>
              <a:cxnLst/>
              <a:rect l="l" t="t" r="r" b="b"/>
              <a:pathLst>
                <a:path w="17773015" h="3656965">
                  <a:moveTo>
                    <a:pt x="17772966" y="0"/>
                  </a:moveTo>
                  <a:lnTo>
                    <a:pt x="0" y="0"/>
                  </a:lnTo>
                  <a:lnTo>
                    <a:pt x="0" y="3656956"/>
                  </a:lnTo>
                  <a:lnTo>
                    <a:pt x="17772966" y="3656956"/>
                  </a:lnTo>
                  <a:lnTo>
                    <a:pt x="177729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561" y="2760282"/>
              <a:ext cx="198946" cy="41150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13769" y="2760282"/>
              <a:ext cx="198946" cy="41150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6508" y="2760282"/>
              <a:ext cx="17727209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508" y="6477446"/>
              <a:ext cx="17727209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22236" y="2862897"/>
            <a:ext cx="805560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450" spc="5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3450">
              <a:latin typeface="Courier New"/>
              <a:cs typeface="Courier New"/>
            </a:endParaRPr>
          </a:p>
          <a:p>
            <a:pPr marL="389255">
              <a:lnSpc>
                <a:spcPts val="4050"/>
              </a:lnSpc>
            </a:pPr>
            <a:r>
              <a:rPr sz="345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450" dirty="0">
                <a:solidFill>
                  <a:srgbClr val="4E9192"/>
                </a:solidFill>
                <a:latin typeface="Courier New"/>
                <a:cs typeface="Courier New"/>
              </a:rPr>
              <a:t>title</a:t>
            </a:r>
            <a:r>
              <a:rPr sz="345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3450" dirty="0">
                <a:latin typeface="Courier New"/>
                <a:cs typeface="Courier New"/>
              </a:rPr>
              <a:t>Thymeleaf </a:t>
            </a:r>
            <a:r>
              <a:rPr sz="3450" spc="5" dirty="0">
                <a:latin typeface="Courier New"/>
                <a:cs typeface="Courier New"/>
              </a:rPr>
              <a:t>Demo</a:t>
            </a: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3450" spc="5" dirty="0">
                <a:solidFill>
                  <a:srgbClr val="4E9192"/>
                </a:solidFill>
                <a:latin typeface="Courier New"/>
                <a:cs typeface="Courier New"/>
              </a:rPr>
              <a:t>title</a:t>
            </a: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9958" y="2285334"/>
            <a:ext cx="29864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0" dirty="0">
                <a:latin typeface="Arial MT"/>
                <a:cs typeface="Arial MT"/>
              </a:rPr>
              <a:t>File: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helloworld.html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34287" y="533784"/>
            <a:ext cx="10269855" cy="5643880"/>
            <a:chOff x="9834287" y="533784"/>
            <a:chExt cx="10269855" cy="564388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4287" y="533784"/>
              <a:ext cx="10269812" cy="56438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253103" y="1846791"/>
              <a:ext cx="9480550" cy="3004185"/>
            </a:xfrm>
            <a:custGeom>
              <a:avLst/>
              <a:gdLst/>
              <a:ahLst/>
              <a:cxnLst/>
              <a:rect l="l" t="t" r="r" b="b"/>
              <a:pathLst>
                <a:path w="9480550" h="3004185">
                  <a:moveTo>
                    <a:pt x="9417575" y="0"/>
                  </a:moveTo>
                  <a:lnTo>
                    <a:pt x="232650" y="0"/>
                  </a:lnTo>
                  <a:lnTo>
                    <a:pt x="208317" y="4909"/>
                  </a:lnTo>
                  <a:lnTo>
                    <a:pt x="188452" y="18299"/>
                  </a:lnTo>
                  <a:lnTo>
                    <a:pt x="175061" y="38164"/>
                  </a:lnTo>
                  <a:lnTo>
                    <a:pt x="170151" y="62496"/>
                  </a:lnTo>
                  <a:lnTo>
                    <a:pt x="170151" y="1758784"/>
                  </a:lnTo>
                  <a:lnTo>
                    <a:pt x="0" y="3003835"/>
                  </a:lnTo>
                  <a:lnTo>
                    <a:pt x="351432" y="2355949"/>
                  </a:lnTo>
                  <a:lnTo>
                    <a:pt x="9417575" y="2355949"/>
                  </a:lnTo>
                  <a:lnTo>
                    <a:pt x="9441909" y="2351039"/>
                  </a:lnTo>
                  <a:lnTo>
                    <a:pt x="9461775" y="2337648"/>
                  </a:lnTo>
                  <a:lnTo>
                    <a:pt x="9475166" y="2317782"/>
                  </a:lnTo>
                  <a:lnTo>
                    <a:pt x="9480075" y="2293448"/>
                  </a:lnTo>
                  <a:lnTo>
                    <a:pt x="9480075" y="62496"/>
                  </a:lnTo>
                  <a:lnTo>
                    <a:pt x="9475166" y="38164"/>
                  </a:lnTo>
                  <a:lnTo>
                    <a:pt x="9461775" y="18299"/>
                  </a:lnTo>
                  <a:lnTo>
                    <a:pt x="9441909" y="4909"/>
                  </a:lnTo>
                  <a:lnTo>
                    <a:pt x="9417575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101005" y="2153673"/>
            <a:ext cx="19545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80" dirty="0">
                <a:solidFill>
                  <a:srgbClr val="FFFFFF"/>
                </a:solidFill>
                <a:latin typeface="Palatino Linotype"/>
                <a:cs typeface="Palatino Linotype"/>
              </a:rPr>
              <a:t>@</a:t>
            </a:r>
            <a:r>
              <a:rPr sz="3450" b="1" spc="-8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symbol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08750" y="2740043"/>
            <a:ext cx="85394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Reference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 context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path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your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82159" y="3326413"/>
            <a:ext cx="19926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(app</a:t>
            </a:r>
            <a:r>
              <a:rPr sz="3450" b="1" spc="-8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root)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51267" y="4643125"/>
            <a:ext cx="7862570" cy="6665595"/>
            <a:chOff x="7551267" y="4643125"/>
            <a:chExt cx="7862570" cy="666559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8055" y="4643125"/>
              <a:ext cx="7605475" cy="66654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26891" y="6163173"/>
              <a:ext cx="6767830" cy="3694429"/>
            </a:xfrm>
            <a:custGeom>
              <a:avLst/>
              <a:gdLst/>
              <a:ahLst/>
              <a:cxnLst/>
              <a:rect l="l" t="t" r="r" b="b"/>
              <a:pathLst>
                <a:path w="6767830" h="3694429">
                  <a:moveTo>
                    <a:pt x="6767804" y="0"/>
                  </a:moveTo>
                  <a:lnTo>
                    <a:pt x="0" y="0"/>
                  </a:lnTo>
                  <a:lnTo>
                    <a:pt x="0" y="3693918"/>
                  </a:lnTo>
                  <a:lnTo>
                    <a:pt x="6767804" y="3693918"/>
                  </a:lnTo>
                  <a:lnTo>
                    <a:pt x="6767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79992" y="7103951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557574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64555" y="7649180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502657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9304" y="7034843"/>
              <a:ext cx="3257450" cy="157063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665810" y="7478207"/>
              <a:ext cx="744855" cy="342265"/>
            </a:xfrm>
            <a:custGeom>
              <a:avLst/>
              <a:gdLst/>
              <a:ahLst/>
              <a:cxnLst/>
              <a:rect l="l" t="t" r="r" b="b"/>
              <a:pathLst>
                <a:path w="744854" h="342265">
                  <a:moveTo>
                    <a:pt x="744433" y="0"/>
                  </a:moveTo>
                  <a:lnTo>
                    <a:pt x="0" y="0"/>
                  </a:lnTo>
                  <a:lnTo>
                    <a:pt x="0" y="341951"/>
                  </a:lnTo>
                  <a:lnTo>
                    <a:pt x="744433" y="341951"/>
                  </a:lnTo>
                  <a:lnTo>
                    <a:pt x="744433" y="0"/>
                  </a:lnTo>
                  <a:close/>
                </a:path>
              </a:pathLst>
            </a:custGeom>
            <a:solidFill>
              <a:srgbClr val="D6A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1267" y="6312948"/>
              <a:ext cx="3257450" cy="157063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807774" y="6756313"/>
              <a:ext cx="744855" cy="342265"/>
            </a:xfrm>
            <a:custGeom>
              <a:avLst/>
              <a:gdLst/>
              <a:ahLst/>
              <a:cxnLst/>
              <a:rect l="l" t="t" r="r" b="b"/>
              <a:pathLst>
                <a:path w="744854" h="342265">
                  <a:moveTo>
                    <a:pt x="744433" y="0"/>
                  </a:moveTo>
                  <a:lnTo>
                    <a:pt x="0" y="0"/>
                  </a:lnTo>
                  <a:lnTo>
                    <a:pt x="0" y="341951"/>
                  </a:lnTo>
                  <a:lnTo>
                    <a:pt x="744433" y="341951"/>
                  </a:lnTo>
                  <a:lnTo>
                    <a:pt x="744433" y="0"/>
                  </a:lnTo>
                  <a:close/>
                </a:path>
              </a:pathLst>
            </a:custGeom>
            <a:solidFill>
              <a:srgbClr val="D6A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45621" y="7836075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557574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30215" y="8381315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502657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924588" y="8553896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557574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909141" y="9099136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502657" y="0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76754" y="7756737"/>
              <a:ext cx="3257450" cy="157063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533292" y="8200102"/>
              <a:ext cx="744855" cy="342265"/>
            </a:xfrm>
            <a:custGeom>
              <a:avLst/>
              <a:gdLst/>
              <a:ahLst/>
              <a:cxnLst/>
              <a:rect l="l" t="t" r="r" b="b"/>
              <a:pathLst>
                <a:path w="744854" h="342265">
                  <a:moveTo>
                    <a:pt x="744433" y="0"/>
                  </a:moveTo>
                  <a:lnTo>
                    <a:pt x="0" y="0"/>
                  </a:lnTo>
                  <a:lnTo>
                    <a:pt x="0" y="341951"/>
                  </a:lnTo>
                  <a:lnTo>
                    <a:pt x="744433" y="341951"/>
                  </a:lnTo>
                  <a:lnTo>
                    <a:pt x="744433" y="0"/>
                  </a:lnTo>
                  <a:close/>
                </a:path>
              </a:pathLst>
            </a:custGeom>
            <a:solidFill>
              <a:srgbClr val="D6A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222236" y="4370706"/>
            <a:ext cx="14125575" cy="4942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9255">
              <a:lnSpc>
                <a:spcPts val="4050"/>
              </a:lnSpc>
              <a:spcBef>
                <a:spcPts val="110"/>
              </a:spcBef>
            </a:pPr>
            <a:r>
              <a:rPr sz="3450" b="1" dirty="0">
                <a:solidFill>
                  <a:srgbClr val="4F76CB"/>
                </a:solidFill>
                <a:latin typeface="Courier New"/>
                <a:cs typeface="Courier New"/>
              </a:rPr>
              <a:t>&lt;!-- reference CSS file </a:t>
            </a:r>
            <a:r>
              <a:rPr sz="3450" b="1" spc="5" dirty="0">
                <a:solidFill>
                  <a:srgbClr val="4F76CB"/>
                </a:solidFill>
                <a:latin typeface="Courier New"/>
                <a:cs typeface="Courier New"/>
              </a:rPr>
              <a:t>--&gt;</a:t>
            </a:r>
            <a:endParaRPr sz="3450">
              <a:latin typeface="Courier New"/>
              <a:cs typeface="Courier New"/>
            </a:endParaRPr>
          </a:p>
          <a:p>
            <a:pPr marL="389255">
              <a:lnSpc>
                <a:spcPts val="4050"/>
              </a:lnSpc>
            </a:pPr>
            <a:r>
              <a:rPr sz="3450" b="1" spc="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Courier New"/>
                <a:cs typeface="Courier New"/>
              </a:rPr>
              <a:t>link </a:t>
            </a:r>
            <a:r>
              <a:rPr sz="3450" b="1" spc="5" dirty="0">
                <a:solidFill>
                  <a:srgbClr val="932192"/>
                </a:solidFill>
                <a:latin typeface="Courier New"/>
                <a:cs typeface="Courier New"/>
              </a:rPr>
              <a:t>rel</a:t>
            </a:r>
            <a:r>
              <a:rPr sz="3450" b="1" spc="5" dirty="0">
                <a:latin typeface="Courier New"/>
                <a:cs typeface="Courier New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Courier New"/>
                <a:cs typeface="Courier New"/>
              </a:rPr>
              <a:t>"stylesheet" </a:t>
            </a:r>
            <a:r>
              <a:rPr sz="3450" b="1" spc="5" dirty="0">
                <a:solidFill>
                  <a:srgbClr val="932192"/>
                </a:solidFill>
                <a:latin typeface="Courier New"/>
                <a:cs typeface="Courier New"/>
              </a:rPr>
              <a:t>th:href</a:t>
            </a:r>
            <a:r>
              <a:rPr sz="3450" b="1" spc="5" dirty="0">
                <a:latin typeface="Courier New"/>
                <a:cs typeface="Courier New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Courier New"/>
                <a:cs typeface="Courier New"/>
              </a:rPr>
              <a:t>"@{/css/demo.css}"</a:t>
            </a:r>
            <a:r>
              <a:rPr sz="3450" b="1" i="1" spc="1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3450" spc="5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3450">
              <a:latin typeface="Courier New"/>
              <a:cs typeface="Courier New"/>
            </a:endParaRPr>
          </a:p>
          <a:p>
            <a:pPr marL="9271635" marR="989965" indent="-894715">
              <a:lnSpc>
                <a:spcPts val="5680"/>
              </a:lnSpc>
              <a:spcBef>
                <a:spcPts val="400"/>
              </a:spcBef>
            </a:pPr>
            <a:r>
              <a:rPr sz="3450" b="1" spc="5" dirty="0">
                <a:latin typeface="Courier New"/>
                <a:cs typeface="Courier New"/>
              </a:rPr>
              <a:t>src/main/resources  static</a:t>
            </a:r>
            <a:endParaRPr sz="3450">
              <a:latin typeface="Courier New"/>
              <a:cs typeface="Courier New"/>
            </a:endParaRPr>
          </a:p>
          <a:p>
            <a:pPr marL="10120630">
              <a:lnSpc>
                <a:spcPct val="100000"/>
              </a:lnSpc>
              <a:spcBef>
                <a:spcPts val="1100"/>
              </a:spcBef>
            </a:pPr>
            <a:r>
              <a:rPr sz="3450" b="1" spc="5" dirty="0">
                <a:latin typeface="Courier New"/>
                <a:cs typeface="Courier New"/>
              </a:rPr>
              <a:t>css</a:t>
            </a:r>
            <a:endParaRPr sz="3450">
              <a:latin typeface="Courier New"/>
              <a:cs typeface="Courier New"/>
            </a:endParaRPr>
          </a:p>
          <a:p>
            <a:pPr marL="10994390">
              <a:lnSpc>
                <a:spcPct val="100000"/>
              </a:lnSpc>
              <a:spcBef>
                <a:spcPts val="1545"/>
              </a:spcBef>
            </a:pPr>
            <a:r>
              <a:rPr sz="3450" b="1" spc="5" dirty="0">
                <a:latin typeface="Courier New"/>
                <a:cs typeface="Courier New"/>
              </a:rPr>
              <a:t>demo.css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155732" y="5459255"/>
            <a:ext cx="3277235" cy="4590415"/>
            <a:chOff x="10155732" y="5459255"/>
            <a:chExt cx="3277235" cy="4590415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5732" y="8478621"/>
              <a:ext cx="3257450" cy="157063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412218" y="8921985"/>
              <a:ext cx="744855" cy="342265"/>
            </a:xfrm>
            <a:custGeom>
              <a:avLst/>
              <a:gdLst/>
              <a:ahLst/>
              <a:cxnLst/>
              <a:rect l="l" t="t" r="r" b="b"/>
              <a:pathLst>
                <a:path w="744854" h="342265">
                  <a:moveTo>
                    <a:pt x="744433" y="0"/>
                  </a:moveTo>
                  <a:lnTo>
                    <a:pt x="0" y="0"/>
                  </a:lnTo>
                  <a:lnTo>
                    <a:pt x="0" y="341951"/>
                  </a:lnTo>
                  <a:lnTo>
                    <a:pt x="744433" y="341951"/>
                  </a:lnTo>
                  <a:lnTo>
                    <a:pt x="744433" y="0"/>
                  </a:lnTo>
                  <a:close/>
                </a:path>
              </a:pathLst>
            </a:custGeom>
            <a:solidFill>
              <a:srgbClr val="A8A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65132" y="5459255"/>
              <a:ext cx="767548" cy="3302198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561482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987851" y="7369038"/>
            <a:ext cx="8103870" cy="2848610"/>
            <a:chOff x="9987851" y="7369038"/>
            <a:chExt cx="8103870" cy="284861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7851" y="7369038"/>
              <a:ext cx="8103272" cy="28481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467456" y="7857915"/>
              <a:ext cx="1136650" cy="238760"/>
            </a:xfrm>
            <a:custGeom>
              <a:avLst/>
              <a:gdLst/>
              <a:ahLst/>
              <a:cxnLst/>
              <a:rect l="l" t="t" r="r" b="b"/>
              <a:pathLst>
                <a:path w="1136650" h="238759">
                  <a:moveTo>
                    <a:pt x="1136265" y="0"/>
                  </a:moveTo>
                  <a:lnTo>
                    <a:pt x="0" y="0"/>
                  </a:lnTo>
                  <a:lnTo>
                    <a:pt x="0" y="238700"/>
                  </a:lnTo>
                  <a:lnTo>
                    <a:pt x="1136265" y="238700"/>
                  </a:lnTo>
                  <a:lnTo>
                    <a:pt x="1136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694679" y="8506458"/>
            <a:ext cx="619061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600" i="1" spc="-20" dirty="0">
                <a:solidFill>
                  <a:srgbClr val="436232"/>
                </a:solidFill>
                <a:latin typeface="Palatino Linotype"/>
                <a:cs typeface="Palatino Linotype"/>
              </a:rPr>
              <a:t>Time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on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the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server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0" dirty="0">
                <a:solidFill>
                  <a:srgbClr val="436232"/>
                </a:solidFill>
                <a:latin typeface="Palatino Linotype"/>
                <a:cs typeface="Palatino Linotype"/>
              </a:rPr>
              <a:t>is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Sat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Jan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05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-5" dirty="0">
                <a:solidFill>
                  <a:srgbClr val="436232"/>
                </a:solidFill>
                <a:latin typeface="Palatino Linotype"/>
                <a:cs typeface="Palatino Linotype"/>
              </a:rPr>
              <a:t>11:42:13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20" dirty="0">
                <a:solidFill>
                  <a:srgbClr val="436232"/>
                </a:solidFill>
                <a:latin typeface="Palatino Linotype"/>
                <a:cs typeface="Palatino Linotype"/>
              </a:rPr>
              <a:t>EST</a:t>
            </a:r>
            <a:endParaRPr sz="260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16167" y="8471972"/>
            <a:ext cx="1535900" cy="3616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039312" y="8333830"/>
            <a:ext cx="7250430" cy="5461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56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595"/>
              </a:spcBef>
            </a:pPr>
            <a:r>
              <a:rPr sz="2600" i="1" spc="-20" dirty="0">
                <a:solidFill>
                  <a:srgbClr val="436232"/>
                </a:solidFill>
                <a:latin typeface="Palatino Linotype"/>
                <a:cs typeface="Palatino Linotype"/>
              </a:rPr>
              <a:t>Time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on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the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server</a:t>
            </a:r>
            <a:r>
              <a:rPr sz="2600" i="1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0" dirty="0">
                <a:solidFill>
                  <a:srgbClr val="436232"/>
                </a:solidFill>
                <a:latin typeface="Palatino Linotype"/>
                <a:cs typeface="Palatino Linotype"/>
              </a:rPr>
              <a:t>is</a:t>
            </a:r>
            <a:r>
              <a:rPr sz="2600" i="1" spc="5" dirty="0">
                <a:solidFill>
                  <a:srgbClr val="436232"/>
                </a:solidFill>
                <a:latin typeface="Palatino Linotype"/>
                <a:cs typeface="Palatino Linotype"/>
              </a:rPr>
              <a:t> </a:t>
            </a:r>
            <a:r>
              <a:rPr sz="2600" i="1" spc="15" dirty="0">
                <a:solidFill>
                  <a:srgbClr val="436232"/>
                </a:solidFill>
                <a:latin typeface="Palatino Linotype"/>
                <a:cs typeface="Palatino Linotype"/>
              </a:rPr>
              <a:t>20xx-03-30T14:07:50.339905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68281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60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3:</a:t>
            </a:r>
            <a:r>
              <a:rPr sz="6500" spc="60" dirty="0">
                <a:latin typeface="Calibri"/>
                <a:cs typeface="Calibri"/>
              </a:rPr>
              <a:t> </a:t>
            </a:r>
            <a:r>
              <a:rPr sz="6500" spc="350" dirty="0">
                <a:latin typeface="Calibri"/>
                <a:cs typeface="Calibri"/>
              </a:rPr>
              <a:t>Apply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1060" dirty="0">
                <a:latin typeface="Calibri"/>
                <a:cs typeface="Calibri"/>
              </a:rPr>
              <a:t>CSS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3636" y="2644904"/>
            <a:ext cx="15340330" cy="4471670"/>
            <a:chOff x="493636" y="2644904"/>
            <a:chExt cx="15340330" cy="4471670"/>
          </a:xfrm>
        </p:grpSpPr>
        <p:sp>
          <p:nvSpPr>
            <p:cNvPr id="13" name="object 13"/>
            <p:cNvSpPr/>
            <p:nvPr/>
          </p:nvSpPr>
          <p:spPr>
            <a:xfrm>
              <a:off x="671641" y="2760084"/>
              <a:ext cx="14984730" cy="4013200"/>
            </a:xfrm>
            <a:custGeom>
              <a:avLst/>
              <a:gdLst/>
              <a:ahLst/>
              <a:cxnLst/>
              <a:rect l="l" t="t" r="r" b="b"/>
              <a:pathLst>
                <a:path w="14984730" h="4013200">
                  <a:moveTo>
                    <a:pt x="14984308" y="0"/>
                  </a:moveTo>
                  <a:lnTo>
                    <a:pt x="0" y="0"/>
                  </a:lnTo>
                  <a:lnTo>
                    <a:pt x="0" y="4012966"/>
                  </a:lnTo>
                  <a:lnTo>
                    <a:pt x="14984308" y="4012966"/>
                  </a:lnTo>
                  <a:lnTo>
                    <a:pt x="14984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636" y="2644904"/>
              <a:ext cx="198946" cy="4471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4540" y="2644904"/>
              <a:ext cx="198946" cy="44710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583" y="2644904"/>
              <a:ext cx="14941953" cy="1780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583" y="6718079"/>
              <a:ext cx="14941953" cy="39789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8311" y="2768489"/>
            <a:ext cx="6233795" cy="815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3085"/>
              </a:lnSpc>
              <a:spcBef>
                <a:spcPts val="135"/>
              </a:spcBef>
            </a:pP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600" spc="20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600">
              <a:latin typeface="Courier New"/>
              <a:cs typeface="Courier New"/>
            </a:endParaRPr>
          </a:p>
          <a:p>
            <a:pPr marL="389255">
              <a:lnSpc>
                <a:spcPts val="3085"/>
              </a:lnSpc>
            </a:pP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600" spc="20" dirty="0">
                <a:solidFill>
                  <a:srgbClr val="4E9192"/>
                </a:solidFill>
                <a:latin typeface="Courier New"/>
                <a:cs typeface="Courier New"/>
              </a:rPr>
              <a:t>title</a:t>
            </a: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600" spc="20" dirty="0">
                <a:latin typeface="Courier New"/>
                <a:cs typeface="Courier New"/>
              </a:rPr>
              <a:t>Thymeleaf</a:t>
            </a:r>
            <a:r>
              <a:rPr sz="2600" spc="-3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Demo</a:t>
            </a: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600" spc="20" dirty="0">
                <a:solidFill>
                  <a:srgbClr val="4E9192"/>
                </a:solidFill>
                <a:latin typeface="Courier New"/>
                <a:cs typeface="Courier New"/>
              </a:rPr>
              <a:t>title</a:t>
            </a: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8311" y="3930758"/>
            <a:ext cx="13874750" cy="2752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9255">
              <a:lnSpc>
                <a:spcPts val="3085"/>
              </a:lnSpc>
              <a:spcBef>
                <a:spcPts val="135"/>
              </a:spcBef>
            </a:pPr>
            <a:r>
              <a:rPr sz="2600" b="1" spc="15" dirty="0">
                <a:solidFill>
                  <a:srgbClr val="4F76CB"/>
                </a:solidFill>
                <a:latin typeface="Courier New"/>
                <a:cs typeface="Courier New"/>
              </a:rPr>
              <a:t>&lt;!-- reference</a:t>
            </a:r>
            <a:r>
              <a:rPr sz="2600" b="1" spc="20" dirty="0">
                <a:solidFill>
                  <a:srgbClr val="4F76CB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solidFill>
                  <a:srgbClr val="4F76CB"/>
                </a:solidFill>
                <a:latin typeface="Courier New"/>
                <a:cs typeface="Courier New"/>
              </a:rPr>
              <a:t>CSS file</a:t>
            </a:r>
            <a:r>
              <a:rPr sz="2600" b="1" spc="20" dirty="0">
                <a:solidFill>
                  <a:srgbClr val="4F76CB"/>
                </a:solidFill>
                <a:latin typeface="Courier New"/>
                <a:cs typeface="Courier New"/>
              </a:rPr>
              <a:t> --&gt;</a:t>
            </a:r>
            <a:endParaRPr sz="2600">
              <a:latin typeface="Courier New"/>
              <a:cs typeface="Courier New"/>
            </a:endParaRPr>
          </a:p>
          <a:p>
            <a:pPr marL="389255">
              <a:lnSpc>
                <a:spcPts val="3050"/>
              </a:lnSpc>
            </a:pPr>
            <a:r>
              <a:rPr sz="2600" b="1" spc="2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600" b="1" spc="20" dirty="0">
                <a:solidFill>
                  <a:srgbClr val="4E9192"/>
                </a:solidFill>
                <a:latin typeface="Courier New"/>
                <a:cs typeface="Courier New"/>
              </a:rPr>
              <a:t>link</a:t>
            </a:r>
            <a:r>
              <a:rPr sz="2600" b="1" spc="3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932192"/>
                </a:solidFill>
                <a:latin typeface="Courier New"/>
                <a:cs typeface="Courier New"/>
              </a:rPr>
              <a:t>rel</a:t>
            </a:r>
            <a:r>
              <a:rPr sz="2600" b="1" spc="20" dirty="0">
                <a:latin typeface="Courier New"/>
                <a:cs typeface="Courier New"/>
              </a:rPr>
              <a:t>=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"stylesheet"</a:t>
            </a:r>
            <a:r>
              <a:rPr sz="2600" b="1" i="1" spc="3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932192"/>
                </a:solidFill>
                <a:latin typeface="Courier New"/>
                <a:cs typeface="Courier New"/>
              </a:rPr>
              <a:t>th:href</a:t>
            </a:r>
            <a:r>
              <a:rPr sz="2600" b="1" spc="20" dirty="0">
                <a:latin typeface="Courier New"/>
                <a:cs typeface="Courier New"/>
              </a:rPr>
              <a:t>=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"@{/css/demo.css}"</a:t>
            </a:r>
            <a:r>
              <a:rPr sz="2600" b="1" i="1" spc="3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ts val="3085"/>
              </a:lnSpc>
            </a:pP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600" spc="20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ts val="3085"/>
              </a:lnSpc>
              <a:spcBef>
                <a:spcPts val="5"/>
              </a:spcBef>
            </a:pP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600" spc="20" dirty="0">
                <a:solidFill>
                  <a:srgbClr val="4E9192"/>
                </a:solidFill>
                <a:latin typeface="Courier New"/>
                <a:cs typeface="Courier New"/>
              </a:rPr>
              <a:t>body</a:t>
            </a: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600">
              <a:latin typeface="Courier New"/>
              <a:cs typeface="Courier New"/>
            </a:endParaRPr>
          </a:p>
          <a:p>
            <a:pPr marL="389255">
              <a:lnSpc>
                <a:spcPts val="3050"/>
              </a:lnSpc>
            </a:pPr>
            <a:r>
              <a:rPr sz="2600" b="1" spc="2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600" b="1" spc="20" dirty="0">
                <a:solidFill>
                  <a:srgbClr val="4E9192"/>
                </a:solidFill>
                <a:latin typeface="Courier New"/>
                <a:cs typeface="Courier New"/>
              </a:rPr>
              <a:t>p </a:t>
            </a:r>
            <a:r>
              <a:rPr sz="2600" b="1" spc="20" dirty="0">
                <a:solidFill>
                  <a:srgbClr val="932192"/>
                </a:solidFill>
                <a:latin typeface="Courier New"/>
                <a:cs typeface="Courier New"/>
              </a:rPr>
              <a:t>th:text</a:t>
            </a:r>
            <a:r>
              <a:rPr sz="2600" b="1" spc="20" dirty="0">
                <a:latin typeface="Courier New"/>
                <a:cs typeface="Courier New"/>
              </a:rPr>
              <a:t>=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"'Time</a:t>
            </a:r>
            <a:r>
              <a:rPr sz="260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on</a:t>
            </a:r>
            <a:r>
              <a:rPr sz="260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i="1" spc="15" dirty="0">
                <a:solidFill>
                  <a:srgbClr val="3933FF"/>
                </a:solidFill>
                <a:latin typeface="Courier New"/>
                <a:cs typeface="Courier New"/>
              </a:rPr>
              <a:t>the</a:t>
            </a:r>
            <a:r>
              <a:rPr sz="260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i="1" spc="15" dirty="0">
                <a:solidFill>
                  <a:srgbClr val="3933FF"/>
                </a:solidFill>
                <a:latin typeface="Courier New"/>
                <a:cs typeface="Courier New"/>
              </a:rPr>
              <a:t>server</a:t>
            </a:r>
            <a:r>
              <a:rPr sz="260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is</a:t>
            </a:r>
            <a:r>
              <a:rPr sz="260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'</a:t>
            </a:r>
            <a:r>
              <a:rPr sz="260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+</a:t>
            </a:r>
            <a:r>
              <a:rPr sz="260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${theDate}"</a:t>
            </a:r>
            <a:r>
              <a:rPr sz="2600" b="1" i="1" spc="3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932192"/>
                </a:solidFill>
                <a:latin typeface="Courier New"/>
                <a:cs typeface="Courier New"/>
              </a:rPr>
              <a:t>class</a:t>
            </a:r>
            <a:r>
              <a:rPr sz="2600" b="1" spc="20" dirty="0">
                <a:latin typeface="Courier New"/>
                <a:cs typeface="Courier New"/>
              </a:rPr>
              <a:t>=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"funny"</a:t>
            </a:r>
            <a:r>
              <a:rPr sz="260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ts val="3085"/>
              </a:lnSpc>
            </a:pP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600" spc="20" dirty="0">
                <a:solidFill>
                  <a:srgbClr val="4E9192"/>
                </a:solidFill>
                <a:latin typeface="Courier New"/>
                <a:cs typeface="Courier New"/>
              </a:rPr>
              <a:t>body</a:t>
            </a: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431" y="2111798"/>
            <a:ext cx="29864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0" dirty="0">
                <a:latin typeface="Arial MT"/>
                <a:cs typeface="Arial MT"/>
              </a:rPr>
              <a:t>File: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helloworld.html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016514" y="2165657"/>
            <a:ext cx="5594985" cy="2317115"/>
            <a:chOff x="14016514" y="2165657"/>
            <a:chExt cx="5594985" cy="2317115"/>
          </a:xfrm>
        </p:grpSpPr>
        <p:sp>
          <p:nvSpPr>
            <p:cNvPr id="22" name="object 22"/>
            <p:cNvSpPr/>
            <p:nvPr/>
          </p:nvSpPr>
          <p:spPr>
            <a:xfrm>
              <a:off x="14194519" y="2280837"/>
              <a:ext cx="5238750" cy="1856105"/>
            </a:xfrm>
            <a:custGeom>
              <a:avLst/>
              <a:gdLst/>
              <a:ahLst/>
              <a:cxnLst/>
              <a:rect l="l" t="t" r="r" b="b"/>
              <a:pathLst>
                <a:path w="5238750" h="1856104">
                  <a:moveTo>
                    <a:pt x="5238566" y="0"/>
                  </a:moveTo>
                  <a:lnTo>
                    <a:pt x="0" y="0"/>
                  </a:lnTo>
                  <a:lnTo>
                    <a:pt x="0" y="1855964"/>
                  </a:lnTo>
                  <a:lnTo>
                    <a:pt x="5238566" y="1855964"/>
                  </a:lnTo>
                  <a:lnTo>
                    <a:pt x="5238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16514" y="2165657"/>
              <a:ext cx="5594576" cy="231668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251190" y="2276665"/>
            <a:ext cx="18351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i="1" spc="10" dirty="0">
                <a:solidFill>
                  <a:srgbClr val="4E9192"/>
                </a:solidFill>
                <a:latin typeface="Courier New"/>
                <a:cs typeface="Courier New"/>
              </a:rPr>
              <a:t>.funny</a:t>
            </a:r>
            <a:r>
              <a:rPr sz="2950" b="1" i="1" spc="-8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628142" y="2705970"/>
            <a:ext cx="43237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932192"/>
                </a:solidFill>
                <a:latin typeface="Courier New"/>
                <a:cs typeface="Courier New"/>
              </a:rPr>
              <a:t>font-style</a:t>
            </a:r>
            <a:r>
              <a:rPr sz="2950" b="1" spc="10" dirty="0">
                <a:latin typeface="Courier New"/>
                <a:cs typeface="Courier New"/>
              </a:rPr>
              <a:t>:</a:t>
            </a:r>
            <a:r>
              <a:rPr sz="2950" b="1" spc="-75" dirty="0">
                <a:latin typeface="Courier New"/>
                <a:cs typeface="Courier New"/>
              </a:rPr>
              <a:t> </a:t>
            </a:r>
            <a:r>
              <a:rPr sz="2950" b="1" i="1" spc="10" dirty="0">
                <a:solidFill>
                  <a:srgbClr val="392DE7"/>
                </a:solidFill>
                <a:latin typeface="Courier New"/>
                <a:cs typeface="Courier New"/>
              </a:rPr>
              <a:t>italic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628142" y="3135277"/>
            <a:ext cx="29667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932192"/>
                </a:solidFill>
                <a:latin typeface="Courier New"/>
                <a:cs typeface="Courier New"/>
              </a:rPr>
              <a:t>color</a:t>
            </a:r>
            <a:r>
              <a:rPr sz="2950" b="1" spc="10" dirty="0">
                <a:latin typeface="Courier New"/>
                <a:cs typeface="Courier New"/>
              </a:rPr>
              <a:t>:</a:t>
            </a:r>
            <a:r>
              <a:rPr sz="2950" b="1" spc="-75" dirty="0">
                <a:latin typeface="Courier New"/>
                <a:cs typeface="Courier New"/>
              </a:rPr>
              <a:t> </a:t>
            </a:r>
            <a:r>
              <a:rPr sz="2950" b="1" i="1" spc="10" dirty="0">
                <a:solidFill>
                  <a:srgbClr val="392DE7"/>
                </a:solidFill>
                <a:latin typeface="Courier New"/>
                <a:cs typeface="Courier New"/>
              </a:rPr>
              <a:t>green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51190" y="3564583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013102" y="1793786"/>
            <a:ext cx="17716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demo.css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10204" y="2818845"/>
            <a:ext cx="1298829" cy="307453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384508" y="6397701"/>
            <a:ext cx="698476" cy="1822473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561482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3507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5" dirty="0">
                <a:latin typeface="Cambria"/>
                <a:cs typeface="Cambria"/>
              </a:rPr>
              <a:t>What</a:t>
            </a:r>
            <a:r>
              <a:rPr sz="6500" spc="90" dirty="0">
                <a:latin typeface="Cambria"/>
                <a:cs typeface="Cambria"/>
              </a:rPr>
              <a:t> </a:t>
            </a:r>
            <a:r>
              <a:rPr sz="6500" spc="-165" dirty="0">
                <a:latin typeface="Cambria"/>
                <a:cs typeface="Cambria"/>
              </a:rPr>
              <a:t>is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125" dirty="0">
                <a:latin typeface="Cambria"/>
                <a:cs typeface="Cambria"/>
              </a:rPr>
              <a:t>Thymeleaf?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842992"/>
            <a:ext cx="97917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Thymeleaf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templating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engine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524761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5130849"/>
            <a:ext cx="143135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>
                <a:latin typeface="Palatino Linotype"/>
                <a:cs typeface="Palatino Linotype"/>
              </a:rPr>
              <a:t>Commonly</a:t>
            </a:r>
            <a:r>
              <a:rPr sz="4250" spc="5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generate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views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web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apps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711142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6994667"/>
            <a:ext cx="123444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latin typeface="Palatino Linotype"/>
                <a:cs typeface="Palatino Linotype"/>
              </a:rPr>
              <a:t>However,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it</a:t>
            </a:r>
            <a:r>
              <a:rPr sz="4250" spc="10" dirty="0">
                <a:latin typeface="Palatino Linotype"/>
                <a:cs typeface="Palatino Linotype"/>
              </a:rPr>
              <a:t> is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general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purpose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templating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engine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1853" y="826322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4988" y="8146465"/>
            <a:ext cx="143764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Thymeleaf</a:t>
            </a:r>
            <a:r>
              <a:rPr sz="4250" spc="10" dirty="0">
                <a:latin typeface="Palatino Linotype"/>
                <a:cs typeface="Palatino Linotype"/>
              </a:rPr>
              <a:t> outside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web</a:t>
            </a:r>
            <a:r>
              <a:rPr sz="4250" spc="15" dirty="0">
                <a:latin typeface="Palatino Linotype"/>
                <a:cs typeface="Palatino Linotype"/>
              </a:rPr>
              <a:t> apps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(more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 later)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208349" y="962180"/>
            <a:ext cx="6130925" cy="2554605"/>
            <a:chOff x="11208349" y="962180"/>
            <a:chExt cx="6130925" cy="255460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8349" y="962180"/>
              <a:ext cx="6130357" cy="255441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627185" y="1695931"/>
              <a:ext cx="5292725" cy="1073150"/>
            </a:xfrm>
            <a:custGeom>
              <a:avLst/>
              <a:gdLst/>
              <a:ahLst/>
              <a:cxnLst/>
              <a:rect l="l" t="t" r="r" b="b"/>
              <a:pathLst>
                <a:path w="5292725" h="1073150">
                  <a:moveTo>
                    <a:pt x="5170879" y="0"/>
                  </a:moveTo>
                  <a:lnTo>
                    <a:pt x="121797" y="0"/>
                  </a:lnTo>
                  <a:lnTo>
                    <a:pt x="74389" y="9571"/>
                  </a:lnTo>
                  <a:lnTo>
                    <a:pt x="35674" y="35675"/>
                  </a:lnTo>
                  <a:lnTo>
                    <a:pt x="9571" y="74392"/>
                  </a:lnTo>
                  <a:lnTo>
                    <a:pt x="0" y="121803"/>
                  </a:lnTo>
                  <a:lnTo>
                    <a:pt x="0" y="951160"/>
                  </a:lnTo>
                  <a:lnTo>
                    <a:pt x="9571" y="998572"/>
                  </a:lnTo>
                  <a:lnTo>
                    <a:pt x="35674" y="1037288"/>
                  </a:lnTo>
                  <a:lnTo>
                    <a:pt x="74389" y="1063392"/>
                  </a:lnTo>
                  <a:lnTo>
                    <a:pt x="121797" y="1072964"/>
                  </a:lnTo>
                  <a:lnTo>
                    <a:pt x="5170879" y="1072964"/>
                  </a:lnTo>
                  <a:lnTo>
                    <a:pt x="5218293" y="1063392"/>
                  </a:lnTo>
                  <a:lnTo>
                    <a:pt x="5257011" y="1037288"/>
                  </a:lnTo>
                  <a:lnTo>
                    <a:pt x="5283115" y="998572"/>
                  </a:lnTo>
                  <a:lnTo>
                    <a:pt x="5292687" y="951160"/>
                  </a:lnTo>
                  <a:lnTo>
                    <a:pt x="5292687" y="121803"/>
                  </a:lnTo>
                  <a:lnTo>
                    <a:pt x="5283115" y="74392"/>
                  </a:lnTo>
                  <a:lnTo>
                    <a:pt x="5257011" y="35675"/>
                  </a:lnTo>
                  <a:lnTo>
                    <a:pt x="5218293" y="9571"/>
                  </a:lnTo>
                  <a:lnTo>
                    <a:pt x="5170879" y="0"/>
                  </a:lnTo>
                  <a:close/>
                </a:path>
              </a:pathLst>
            </a:custGeom>
            <a:solidFill>
              <a:srgbClr val="025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253000" y="1920089"/>
            <a:ext cx="40411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.thymeleaf.org</a:t>
            </a:r>
            <a:endParaRPr sz="345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399548" y="383213"/>
            <a:ext cx="8589645" cy="5258435"/>
            <a:chOff x="11399548" y="383213"/>
            <a:chExt cx="8589645" cy="525843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9548" y="383213"/>
              <a:ext cx="5292687" cy="10729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8344" y="1244087"/>
              <a:ext cx="6870534" cy="43972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537221" y="2323374"/>
              <a:ext cx="6033135" cy="2225040"/>
            </a:xfrm>
            <a:custGeom>
              <a:avLst/>
              <a:gdLst/>
              <a:ahLst/>
              <a:cxnLst/>
              <a:rect l="l" t="t" r="r" b="b"/>
              <a:pathLst>
                <a:path w="6033134" h="2225040">
                  <a:moveTo>
                    <a:pt x="1951835" y="0"/>
                  </a:moveTo>
                  <a:lnTo>
                    <a:pt x="1847127" y="741142"/>
                  </a:lnTo>
                  <a:lnTo>
                    <a:pt x="52354" y="741142"/>
                  </a:lnTo>
                  <a:lnTo>
                    <a:pt x="31973" y="745257"/>
                  </a:lnTo>
                  <a:lnTo>
                    <a:pt x="15331" y="756477"/>
                  </a:lnTo>
                  <a:lnTo>
                    <a:pt x="4113" y="773118"/>
                  </a:lnTo>
                  <a:lnTo>
                    <a:pt x="0" y="793497"/>
                  </a:lnTo>
                  <a:lnTo>
                    <a:pt x="0" y="2172384"/>
                  </a:lnTo>
                  <a:lnTo>
                    <a:pt x="4113" y="2192760"/>
                  </a:lnTo>
                  <a:lnTo>
                    <a:pt x="15331" y="2209402"/>
                  </a:lnTo>
                  <a:lnTo>
                    <a:pt x="31973" y="2220623"/>
                  </a:lnTo>
                  <a:lnTo>
                    <a:pt x="52354" y="2224738"/>
                  </a:lnTo>
                  <a:lnTo>
                    <a:pt x="5980509" y="2224738"/>
                  </a:lnTo>
                  <a:lnTo>
                    <a:pt x="6000885" y="2220623"/>
                  </a:lnTo>
                  <a:lnTo>
                    <a:pt x="6017527" y="2209402"/>
                  </a:lnTo>
                  <a:lnTo>
                    <a:pt x="6028748" y="2192760"/>
                  </a:lnTo>
                  <a:lnTo>
                    <a:pt x="6032863" y="2172384"/>
                  </a:lnTo>
                  <a:lnTo>
                    <a:pt x="6032863" y="793497"/>
                  </a:lnTo>
                  <a:lnTo>
                    <a:pt x="6028748" y="773118"/>
                  </a:lnTo>
                  <a:lnTo>
                    <a:pt x="6017527" y="756477"/>
                  </a:lnTo>
                  <a:lnTo>
                    <a:pt x="6000885" y="745257"/>
                  </a:lnTo>
                  <a:lnTo>
                    <a:pt x="5980509" y="741142"/>
                  </a:lnTo>
                  <a:lnTo>
                    <a:pt x="2056220" y="741142"/>
                  </a:lnTo>
                  <a:lnTo>
                    <a:pt x="1951835" y="0"/>
                  </a:lnTo>
                  <a:close/>
                </a:path>
              </a:pathLst>
            </a:custGeom>
            <a:solidFill>
              <a:srgbClr val="94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68539" y="3247786"/>
            <a:ext cx="457009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548640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Separate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Unrelated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spring.io</a:t>
            </a:r>
            <a:endParaRPr sz="34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6046" y="2422889"/>
            <a:ext cx="8357870" cy="6889115"/>
            <a:chOff x="526046" y="2422889"/>
            <a:chExt cx="8357870" cy="68891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046" y="2422889"/>
              <a:ext cx="8357410" cy="68888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4924" y="3969345"/>
              <a:ext cx="7519670" cy="3782060"/>
            </a:xfrm>
            <a:custGeom>
              <a:avLst/>
              <a:gdLst/>
              <a:ahLst/>
              <a:cxnLst/>
              <a:rect l="l" t="t" r="r" b="b"/>
              <a:pathLst>
                <a:path w="7519670" h="3782059">
                  <a:moveTo>
                    <a:pt x="6725838" y="42"/>
                  </a:moveTo>
                  <a:lnTo>
                    <a:pt x="867166" y="0"/>
                  </a:lnTo>
                  <a:lnTo>
                    <a:pt x="793824" y="42"/>
                  </a:lnTo>
                  <a:lnTo>
                    <a:pt x="726284" y="339"/>
                  </a:lnTo>
                  <a:lnTo>
                    <a:pt x="664241" y="1147"/>
                  </a:lnTo>
                  <a:lnTo>
                    <a:pt x="607390" y="2719"/>
                  </a:lnTo>
                  <a:lnTo>
                    <a:pt x="555426" y="5311"/>
                  </a:lnTo>
                  <a:lnTo>
                    <a:pt x="508042" y="9178"/>
                  </a:lnTo>
                  <a:lnTo>
                    <a:pt x="464934" y="14574"/>
                  </a:lnTo>
                  <a:lnTo>
                    <a:pt x="425795" y="21755"/>
                  </a:lnTo>
                  <a:lnTo>
                    <a:pt x="358208" y="42490"/>
                  </a:lnTo>
                  <a:lnTo>
                    <a:pt x="310488" y="62555"/>
                  </a:lnTo>
                  <a:lnTo>
                    <a:pt x="265331" y="86970"/>
                  </a:lnTo>
                  <a:lnTo>
                    <a:pt x="222993" y="115481"/>
                  </a:lnTo>
                  <a:lnTo>
                    <a:pt x="183728" y="147832"/>
                  </a:lnTo>
                  <a:lnTo>
                    <a:pt x="147793" y="183767"/>
                  </a:lnTo>
                  <a:lnTo>
                    <a:pt x="115443" y="223031"/>
                  </a:lnTo>
                  <a:lnTo>
                    <a:pt x="86933" y="265368"/>
                  </a:lnTo>
                  <a:lnTo>
                    <a:pt x="62518" y="310523"/>
                  </a:lnTo>
                  <a:lnTo>
                    <a:pt x="42454" y="358240"/>
                  </a:lnTo>
                  <a:lnTo>
                    <a:pt x="21716" y="425832"/>
                  </a:lnTo>
                  <a:lnTo>
                    <a:pt x="14534" y="464972"/>
                  </a:lnTo>
                  <a:lnTo>
                    <a:pt x="9136" y="508081"/>
                  </a:lnTo>
                  <a:lnTo>
                    <a:pt x="5269" y="555466"/>
                  </a:lnTo>
                  <a:lnTo>
                    <a:pt x="2677" y="607430"/>
                  </a:lnTo>
                  <a:lnTo>
                    <a:pt x="1104" y="664280"/>
                  </a:lnTo>
                  <a:lnTo>
                    <a:pt x="297" y="726321"/>
                  </a:lnTo>
                  <a:lnTo>
                    <a:pt x="0" y="793859"/>
                  </a:lnTo>
                  <a:lnTo>
                    <a:pt x="0" y="2988112"/>
                  </a:lnTo>
                  <a:lnTo>
                    <a:pt x="297" y="3055651"/>
                  </a:lnTo>
                  <a:lnTo>
                    <a:pt x="1104" y="3117694"/>
                  </a:lnTo>
                  <a:lnTo>
                    <a:pt x="2677" y="3174545"/>
                  </a:lnTo>
                  <a:lnTo>
                    <a:pt x="5269" y="3226510"/>
                  </a:lnTo>
                  <a:lnTo>
                    <a:pt x="9136" y="3273894"/>
                  </a:lnTo>
                  <a:lnTo>
                    <a:pt x="14534" y="3317002"/>
                  </a:lnTo>
                  <a:lnTo>
                    <a:pt x="21716" y="3356140"/>
                  </a:lnTo>
                  <a:lnTo>
                    <a:pt x="42454" y="3423728"/>
                  </a:lnTo>
                  <a:lnTo>
                    <a:pt x="62518" y="3471448"/>
                  </a:lnTo>
                  <a:lnTo>
                    <a:pt x="86933" y="3516604"/>
                  </a:lnTo>
                  <a:lnTo>
                    <a:pt x="115443" y="3558941"/>
                  </a:lnTo>
                  <a:lnTo>
                    <a:pt x="147793" y="3598205"/>
                  </a:lnTo>
                  <a:lnTo>
                    <a:pt x="183728" y="3634139"/>
                  </a:lnTo>
                  <a:lnTo>
                    <a:pt x="222993" y="3666489"/>
                  </a:lnTo>
                  <a:lnTo>
                    <a:pt x="265331" y="3694998"/>
                  </a:lnTo>
                  <a:lnTo>
                    <a:pt x="310488" y="3719413"/>
                  </a:lnTo>
                  <a:lnTo>
                    <a:pt x="358208" y="3739477"/>
                  </a:lnTo>
                  <a:lnTo>
                    <a:pt x="425795" y="3760218"/>
                  </a:lnTo>
                  <a:lnTo>
                    <a:pt x="464934" y="3767401"/>
                  </a:lnTo>
                  <a:lnTo>
                    <a:pt x="508042" y="3772798"/>
                  </a:lnTo>
                  <a:lnTo>
                    <a:pt x="555426" y="3776666"/>
                  </a:lnTo>
                  <a:lnTo>
                    <a:pt x="607390" y="3779259"/>
                  </a:lnTo>
                  <a:lnTo>
                    <a:pt x="664241" y="3780831"/>
                  </a:lnTo>
                  <a:lnTo>
                    <a:pt x="726284" y="3781639"/>
                  </a:lnTo>
                  <a:lnTo>
                    <a:pt x="793824" y="3781936"/>
                  </a:lnTo>
                  <a:lnTo>
                    <a:pt x="6725838" y="3781936"/>
                  </a:lnTo>
                  <a:lnTo>
                    <a:pt x="6793376" y="3781639"/>
                  </a:lnTo>
                  <a:lnTo>
                    <a:pt x="6855418" y="3780831"/>
                  </a:lnTo>
                  <a:lnTo>
                    <a:pt x="6912269" y="3779259"/>
                  </a:lnTo>
                  <a:lnTo>
                    <a:pt x="6964234" y="3776666"/>
                  </a:lnTo>
                  <a:lnTo>
                    <a:pt x="7011619" y="3772798"/>
                  </a:lnTo>
                  <a:lnTo>
                    <a:pt x="7054729" y="3767401"/>
                  </a:lnTo>
                  <a:lnTo>
                    <a:pt x="7093868" y="3760218"/>
                  </a:lnTo>
                  <a:lnTo>
                    <a:pt x="7161456" y="3739477"/>
                  </a:lnTo>
                  <a:lnTo>
                    <a:pt x="7209173" y="3719413"/>
                  </a:lnTo>
                  <a:lnTo>
                    <a:pt x="7254328" y="3694998"/>
                  </a:lnTo>
                  <a:lnTo>
                    <a:pt x="7296665" y="3666489"/>
                  </a:lnTo>
                  <a:lnTo>
                    <a:pt x="7335929" y="3634139"/>
                  </a:lnTo>
                  <a:lnTo>
                    <a:pt x="7371864" y="3598205"/>
                  </a:lnTo>
                  <a:lnTo>
                    <a:pt x="7404215" y="3558941"/>
                  </a:lnTo>
                  <a:lnTo>
                    <a:pt x="7432726" y="3516604"/>
                  </a:lnTo>
                  <a:lnTo>
                    <a:pt x="7457141" y="3471448"/>
                  </a:lnTo>
                  <a:lnTo>
                    <a:pt x="7477206" y="3423728"/>
                  </a:lnTo>
                  <a:lnTo>
                    <a:pt x="7497941" y="3356140"/>
                  </a:lnTo>
                  <a:lnTo>
                    <a:pt x="7505122" y="3317002"/>
                  </a:lnTo>
                  <a:lnTo>
                    <a:pt x="7510519" y="3273894"/>
                  </a:lnTo>
                  <a:lnTo>
                    <a:pt x="7514385" y="3226510"/>
                  </a:lnTo>
                  <a:lnTo>
                    <a:pt x="7516977" y="3174545"/>
                  </a:lnTo>
                  <a:lnTo>
                    <a:pt x="7518549" y="3117694"/>
                  </a:lnTo>
                  <a:lnTo>
                    <a:pt x="7519357" y="3055651"/>
                  </a:lnTo>
                  <a:lnTo>
                    <a:pt x="7519654" y="2988112"/>
                  </a:lnTo>
                  <a:lnTo>
                    <a:pt x="7519654" y="793859"/>
                  </a:lnTo>
                  <a:lnTo>
                    <a:pt x="7519357" y="726321"/>
                  </a:lnTo>
                  <a:lnTo>
                    <a:pt x="7518549" y="664280"/>
                  </a:lnTo>
                  <a:lnTo>
                    <a:pt x="7516977" y="607430"/>
                  </a:lnTo>
                  <a:lnTo>
                    <a:pt x="7514385" y="555466"/>
                  </a:lnTo>
                  <a:lnTo>
                    <a:pt x="7510519" y="508081"/>
                  </a:lnTo>
                  <a:lnTo>
                    <a:pt x="7505122" y="464972"/>
                  </a:lnTo>
                  <a:lnTo>
                    <a:pt x="7497941" y="425832"/>
                  </a:lnTo>
                  <a:lnTo>
                    <a:pt x="7477206" y="358240"/>
                  </a:lnTo>
                  <a:lnTo>
                    <a:pt x="7457141" y="310523"/>
                  </a:lnTo>
                  <a:lnTo>
                    <a:pt x="7432726" y="265368"/>
                  </a:lnTo>
                  <a:lnTo>
                    <a:pt x="7404215" y="223031"/>
                  </a:lnTo>
                  <a:lnTo>
                    <a:pt x="7371864" y="183767"/>
                  </a:lnTo>
                  <a:lnTo>
                    <a:pt x="7335929" y="147832"/>
                  </a:lnTo>
                  <a:lnTo>
                    <a:pt x="7296665" y="115481"/>
                  </a:lnTo>
                  <a:lnTo>
                    <a:pt x="7254328" y="86970"/>
                  </a:lnTo>
                  <a:lnTo>
                    <a:pt x="7209173" y="62555"/>
                  </a:lnTo>
                  <a:lnTo>
                    <a:pt x="7161456" y="42490"/>
                  </a:lnTo>
                  <a:lnTo>
                    <a:pt x="7093868" y="21755"/>
                  </a:lnTo>
                  <a:lnTo>
                    <a:pt x="7054729" y="14574"/>
                  </a:lnTo>
                  <a:lnTo>
                    <a:pt x="7011619" y="9178"/>
                  </a:lnTo>
                  <a:lnTo>
                    <a:pt x="6964234" y="5311"/>
                  </a:lnTo>
                  <a:lnTo>
                    <a:pt x="6912269" y="2719"/>
                  </a:lnTo>
                  <a:lnTo>
                    <a:pt x="6855418" y="1147"/>
                  </a:lnTo>
                  <a:lnTo>
                    <a:pt x="6793376" y="339"/>
                  </a:lnTo>
                  <a:lnTo>
                    <a:pt x="6725838" y="42"/>
                  </a:lnTo>
                  <a:close/>
                </a:path>
              </a:pathLst>
            </a:custGeom>
            <a:solidFill>
              <a:srgbClr val="5F84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9833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0" dirty="0">
                <a:latin typeface="Cambria"/>
                <a:cs typeface="Cambria"/>
              </a:rPr>
              <a:t>Other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155" dirty="0">
                <a:latin typeface="Cambria"/>
                <a:cs typeface="Cambria"/>
              </a:rPr>
              <a:t>search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directories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1842992"/>
            <a:ext cx="15496540" cy="26771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search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following </a:t>
            </a:r>
            <a:r>
              <a:rPr sz="4250" spc="5" dirty="0">
                <a:latin typeface="Palatino Linotype"/>
                <a:cs typeface="Palatino Linotype"/>
              </a:rPr>
              <a:t>directories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static </a:t>
            </a:r>
            <a:r>
              <a:rPr sz="4250" spc="-5" dirty="0">
                <a:latin typeface="Palatino Linotype"/>
                <a:cs typeface="Palatino Linotype"/>
              </a:rPr>
              <a:t>resources:</a:t>
            </a:r>
            <a:endParaRPr sz="42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3130"/>
              </a:spcBef>
            </a:pPr>
            <a:r>
              <a:rPr sz="4250" b="1" spc="20" dirty="0">
                <a:latin typeface="Courier New"/>
                <a:cs typeface="Courier New"/>
              </a:rPr>
              <a:t>/src/main/resources</a:t>
            </a:r>
            <a:endParaRPr sz="4250">
              <a:latin typeface="Courier New"/>
              <a:cs typeface="Courier New"/>
            </a:endParaRPr>
          </a:p>
          <a:p>
            <a:pPr marL="535940">
              <a:lnSpc>
                <a:spcPct val="100000"/>
              </a:lnSpc>
              <a:spcBef>
                <a:spcPts val="3369"/>
              </a:spcBef>
              <a:tabLst>
                <a:tab pos="1252220" algn="l"/>
              </a:tabLst>
            </a:pP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1.	</a:t>
            </a: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</a:rPr>
              <a:t>/META-INF/resources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6562" y="4908972"/>
            <a:ext cx="3381375" cy="2438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10"/>
              </a:spcBef>
              <a:buFont typeface="Palatino Linotype"/>
              <a:buAutoNum type="arabicPeriod" startAt="2"/>
              <a:tabLst>
                <a:tab pos="728980" algn="l"/>
                <a:tab pos="729615" algn="l"/>
              </a:tabLst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</a:rPr>
              <a:t>/resources</a:t>
            </a:r>
            <a:endParaRPr sz="3450">
              <a:latin typeface="Courier New"/>
              <a:cs typeface="Courier New"/>
            </a:endParaRPr>
          </a:p>
          <a:p>
            <a:pPr marL="728980" indent="-716915">
              <a:lnSpc>
                <a:spcPct val="100000"/>
              </a:lnSpc>
              <a:spcBef>
                <a:spcPts val="3279"/>
              </a:spcBef>
              <a:buFont typeface="Palatino Linotype"/>
              <a:buAutoNum type="arabicPeriod" startAt="2"/>
              <a:tabLst>
                <a:tab pos="728980" algn="l"/>
                <a:tab pos="729615" algn="l"/>
              </a:tabLst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</a:rPr>
              <a:t>/static</a:t>
            </a:r>
            <a:endParaRPr sz="3450">
              <a:latin typeface="Courier New"/>
              <a:cs typeface="Courier New"/>
            </a:endParaRPr>
          </a:p>
          <a:p>
            <a:pPr marL="728980" indent="-716915">
              <a:lnSpc>
                <a:spcPct val="100000"/>
              </a:lnSpc>
              <a:spcBef>
                <a:spcPts val="3279"/>
              </a:spcBef>
              <a:buFont typeface="Palatino Linotype"/>
              <a:buAutoNum type="arabicPeriod" startAt="2"/>
              <a:tabLst>
                <a:tab pos="728980" algn="l"/>
                <a:tab pos="729615" algn="l"/>
              </a:tabLst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</a:rPr>
              <a:t>/public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26448" y="3730378"/>
            <a:ext cx="9373235" cy="3597275"/>
            <a:chOff x="8326448" y="3730378"/>
            <a:chExt cx="9373235" cy="359727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6448" y="3730378"/>
              <a:ext cx="9372751" cy="35967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45283" y="4659575"/>
              <a:ext cx="8535670" cy="1724660"/>
            </a:xfrm>
            <a:custGeom>
              <a:avLst/>
              <a:gdLst/>
              <a:ahLst/>
              <a:cxnLst/>
              <a:rect l="l" t="t" r="r" b="b"/>
              <a:pathLst>
                <a:path w="8535669" h="1724660">
                  <a:moveTo>
                    <a:pt x="8482778" y="0"/>
                  </a:moveTo>
                  <a:lnTo>
                    <a:pt x="1663237" y="0"/>
                  </a:lnTo>
                  <a:lnTo>
                    <a:pt x="1642856" y="4113"/>
                  </a:lnTo>
                  <a:lnTo>
                    <a:pt x="1626214" y="15331"/>
                  </a:lnTo>
                  <a:lnTo>
                    <a:pt x="1614996" y="31973"/>
                  </a:lnTo>
                  <a:lnTo>
                    <a:pt x="1610882" y="52354"/>
                  </a:lnTo>
                  <a:lnTo>
                    <a:pt x="1610882" y="899187"/>
                  </a:lnTo>
                  <a:lnTo>
                    <a:pt x="0" y="1003896"/>
                  </a:lnTo>
                  <a:lnTo>
                    <a:pt x="1610882" y="1108604"/>
                  </a:lnTo>
                  <a:lnTo>
                    <a:pt x="1610882" y="1672064"/>
                  </a:lnTo>
                  <a:lnTo>
                    <a:pt x="1614996" y="1692445"/>
                  </a:lnTo>
                  <a:lnTo>
                    <a:pt x="1626214" y="1709086"/>
                  </a:lnTo>
                  <a:lnTo>
                    <a:pt x="1642856" y="1720305"/>
                  </a:lnTo>
                  <a:lnTo>
                    <a:pt x="1663237" y="1724418"/>
                  </a:lnTo>
                  <a:lnTo>
                    <a:pt x="8482778" y="1724418"/>
                  </a:lnTo>
                  <a:lnTo>
                    <a:pt x="8503150" y="1720305"/>
                  </a:lnTo>
                  <a:lnTo>
                    <a:pt x="8519792" y="1709086"/>
                  </a:lnTo>
                  <a:lnTo>
                    <a:pt x="8531016" y="1692445"/>
                  </a:lnTo>
                  <a:lnTo>
                    <a:pt x="8535132" y="1672064"/>
                  </a:lnTo>
                  <a:lnTo>
                    <a:pt x="8535132" y="52354"/>
                  </a:lnTo>
                  <a:lnTo>
                    <a:pt x="8531016" y="31973"/>
                  </a:lnTo>
                  <a:lnTo>
                    <a:pt x="8519792" y="15331"/>
                  </a:lnTo>
                  <a:lnTo>
                    <a:pt x="8503150" y="4113"/>
                  </a:lnTo>
                  <a:lnTo>
                    <a:pt x="8482778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118165" y="5190911"/>
            <a:ext cx="540067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Search</a:t>
            </a:r>
            <a:r>
              <a:rPr sz="395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order:</a:t>
            </a:r>
            <a:r>
              <a:rPr sz="395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top-down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61482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2403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00" dirty="0">
                <a:latin typeface="Cambria"/>
                <a:cs typeface="Cambria"/>
              </a:rPr>
              <a:t>3rd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55" dirty="0">
                <a:latin typeface="Cambria"/>
                <a:cs typeface="Cambria"/>
              </a:rPr>
              <a:t>Party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835" dirty="0">
                <a:latin typeface="Cambria"/>
                <a:cs typeface="Cambria"/>
              </a:rPr>
              <a:t>CSS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5" dirty="0">
                <a:latin typeface="Cambria"/>
                <a:cs typeface="Cambria"/>
              </a:rPr>
              <a:t>Libraries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60" dirty="0">
                <a:latin typeface="Cambria"/>
                <a:cs typeface="Cambria"/>
              </a:rPr>
              <a:t>Bootstrap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7561" y="4853171"/>
            <a:ext cx="17644110" cy="4115435"/>
            <a:chOff x="987561" y="4853171"/>
            <a:chExt cx="17644110" cy="4115435"/>
          </a:xfrm>
        </p:grpSpPr>
        <p:sp>
          <p:nvSpPr>
            <p:cNvPr id="6" name="object 6"/>
            <p:cNvSpPr/>
            <p:nvPr/>
          </p:nvSpPr>
          <p:spPr>
            <a:xfrm>
              <a:off x="1165566" y="4968351"/>
              <a:ext cx="17285335" cy="3656965"/>
            </a:xfrm>
            <a:custGeom>
              <a:avLst/>
              <a:gdLst/>
              <a:ahLst/>
              <a:cxnLst/>
              <a:rect l="l" t="t" r="r" b="b"/>
              <a:pathLst>
                <a:path w="17285335" h="3656965">
                  <a:moveTo>
                    <a:pt x="17285023" y="0"/>
                  </a:moveTo>
                  <a:lnTo>
                    <a:pt x="0" y="0"/>
                  </a:lnTo>
                  <a:lnTo>
                    <a:pt x="0" y="3656956"/>
                  </a:lnTo>
                  <a:lnTo>
                    <a:pt x="17285023" y="3656956"/>
                  </a:lnTo>
                  <a:lnTo>
                    <a:pt x="17285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561" y="4853171"/>
              <a:ext cx="198946" cy="41150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32109" y="4853171"/>
              <a:ext cx="198946" cy="41150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6508" y="4853171"/>
              <a:ext cx="17245548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508" y="8570335"/>
              <a:ext cx="17245548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32214" y="1842992"/>
            <a:ext cx="16816070" cy="66821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62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636270" algn="l"/>
                <a:tab pos="636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Local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Installation</a:t>
            </a:r>
            <a:endParaRPr sz="4250">
              <a:latin typeface="Palatino Linotype"/>
              <a:cs typeface="Palatino Linotype"/>
            </a:endParaRPr>
          </a:p>
          <a:p>
            <a:pPr marL="6362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636270" algn="l"/>
                <a:tab pos="6369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Downl</a:t>
            </a:r>
            <a:r>
              <a:rPr sz="4250" spc="15" dirty="0">
                <a:latin typeface="Palatino Linotype"/>
                <a:cs typeface="Palatino Linotype"/>
              </a:rPr>
              <a:t>o</a:t>
            </a:r>
            <a:r>
              <a:rPr sz="4250" spc="20" dirty="0">
                <a:latin typeface="Palatino Linotype"/>
                <a:cs typeface="Palatino Linotype"/>
              </a:rPr>
              <a:t>ad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Boot</a:t>
            </a:r>
            <a:r>
              <a:rPr sz="4250" spc="10" dirty="0">
                <a:latin typeface="Palatino Linotype"/>
                <a:cs typeface="Palatino Linotype"/>
              </a:rPr>
              <a:t>stra</a:t>
            </a:r>
            <a:r>
              <a:rPr sz="4250" spc="20" dirty="0">
                <a:latin typeface="Palatino Linotype"/>
                <a:cs typeface="Palatino Linotype"/>
              </a:rPr>
              <a:t>p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30" dirty="0">
                <a:latin typeface="Palatino Linotype"/>
                <a:cs typeface="Palatino Linotype"/>
              </a:rPr>
              <a:t>fi</a:t>
            </a:r>
            <a:r>
              <a:rPr sz="4250" spc="5" dirty="0">
                <a:latin typeface="Palatino Linotype"/>
                <a:cs typeface="Palatino Linotype"/>
              </a:rPr>
              <a:t>le(s</a:t>
            </a:r>
            <a:r>
              <a:rPr sz="4250" spc="10" dirty="0">
                <a:latin typeface="Palatino Linotype"/>
                <a:cs typeface="Palatino Linotype"/>
              </a:rPr>
              <a:t>)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ad</a:t>
            </a:r>
            <a:r>
              <a:rPr sz="4250" spc="20" dirty="0">
                <a:latin typeface="Palatino Linotype"/>
                <a:cs typeface="Palatino Linotype"/>
              </a:rPr>
              <a:t>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Courier New"/>
                <a:cs typeface="Courier New"/>
              </a:rPr>
              <a:t>/static/css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di</a:t>
            </a:r>
            <a:r>
              <a:rPr sz="4250" spc="-70" dirty="0">
                <a:latin typeface="Palatino Linotype"/>
                <a:cs typeface="Palatino Linotype"/>
              </a:rPr>
              <a:t>r</a:t>
            </a:r>
            <a:r>
              <a:rPr sz="4250" spc="15" dirty="0">
                <a:latin typeface="Palatino Linotype"/>
                <a:cs typeface="Palatino Linotype"/>
              </a:rPr>
              <a:t>e</a:t>
            </a:r>
            <a:r>
              <a:rPr sz="4250" spc="10" dirty="0">
                <a:latin typeface="Palatino Linotype"/>
                <a:cs typeface="Palatino Linotype"/>
              </a:rPr>
              <a:t>c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10" dirty="0">
                <a:latin typeface="Palatino Linotype"/>
                <a:cs typeface="Palatino Linotype"/>
              </a:rPr>
              <a:t>ry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4800">
              <a:latin typeface="Palatino Linotype"/>
              <a:cs typeface="Palatino Linotype"/>
            </a:endParaRPr>
          </a:p>
          <a:p>
            <a:pPr marR="14618969" algn="ctr">
              <a:lnSpc>
                <a:spcPts val="4050"/>
              </a:lnSpc>
              <a:spcBef>
                <a:spcPts val="3840"/>
              </a:spcBef>
            </a:pP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450" spc="5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3450">
              <a:latin typeface="Courier New"/>
              <a:cs typeface="Courier New"/>
            </a:endParaRPr>
          </a:p>
          <a:p>
            <a:pPr marR="14657069" algn="ctr">
              <a:lnSpc>
                <a:spcPts val="4050"/>
              </a:lnSpc>
            </a:pPr>
            <a:r>
              <a:rPr sz="3450" spc="5" dirty="0">
                <a:latin typeface="Courier New"/>
                <a:cs typeface="Courier New"/>
              </a:rPr>
              <a:t>…</a:t>
            </a:r>
            <a:r>
              <a:rPr sz="3450" spc="-60" dirty="0">
                <a:latin typeface="Courier New"/>
                <a:cs typeface="Courier New"/>
              </a:rPr>
              <a:t> </a:t>
            </a:r>
            <a:r>
              <a:rPr sz="3450" spc="5" dirty="0">
                <a:latin typeface="Courier New"/>
                <a:cs typeface="Courier New"/>
              </a:rPr>
              <a:t>…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679450">
              <a:lnSpc>
                <a:spcPts val="4050"/>
              </a:lnSpc>
            </a:pPr>
            <a:r>
              <a:rPr sz="3450" b="1" dirty="0">
                <a:solidFill>
                  <a:srgbClr val="4F76CB"/>
                </a:solidFill>
                <a:latin typeface="Courier New"/>
                <a:cs typeface="Courier New"/>
              </a:rPr>
              <a:t>&lt;!-- reference CSS file </a:t>
            </a:r>
            <a:r>
              <a:rPr sz="3450" b="1" spc="5" dirty="0">
                <a:solidFill>
                  <a:srgbClr val="4F76CB"/>
                </a:solidFill>
                <a:latin typeface="Courier New"/>
                <a:cs typeface="Courier New"/>
              </a:rPr>
              <a:t>--&gt;</a:t>
            </a:r>
            <a:endParaRPr sz="3450">
              <a:latin typeface="Courier New"/>
              <a:cs typeface="Courier New"/>
            </a:endParaRPr>
          </a:p>
          <a:p>
            <a:pPr marL="679450">
              <a:lnSpc>
                <a:spcPts val="4050"/>
              </a:lnSpc>
            </a:pPr>
            <a:r>
              <a:rPr sz="3450" b="1" spc="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Courier New"/>
                <a:cs typeface="Courier New"/>
              </a:rPr>
              <a:t>link</a:t>
            </a:r>
            <a:r>
              <a:rPr sz="3450" b="1" spc="1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Courier New"/>
                <a:cs typeface="Courier New"/>
              </a:rPr>
              <a:t>rel</a:t>
            </a:r>
            <a:r>
              <a:rPr sz="3450" b="1" spc="5" dirty="0">
                <a:latin typeface="Courier New"/>
                <a:cs typeface="Courier New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Courier New"/>
                <a:cs typeface="Courier New"/>
              </a:rPr>
              <a:t>"stylesheet"</a:t>
            </a:r>
            <a:r>
              <a:rPr sz="34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Courier New"/>
                <a:cs typeface="Courier New"/>
              </a:rPr>
              <a:t>th:href</a:t>
            </a:r>
            <a:r>
              <a:rPr sz="3450" b="1" spc="5" dirty="0">
                <a:latin typeface="Courier New"/>
                <a:cs typeface="Courier New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Courier New"/>
                <a:cs typeface="Courier New"/>
              </a:rPr>
              <a:t>"@{/css/bootstrap.min.css}"</a:t>
            </a:r>
            <a:r>
              <a:rPr sz="34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Courier New"/>
              <a:cs typeface="Courier New"/>
            </a:endParaRPr>
          </a:p>
          <a:p>
            <a:pPr marL="302260">
              <a:lnSpc>
                <a:spcPct val="100000"/>
              </a:lnSpc>
            </a:pP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3450" spc="5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3450" spc="5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073291" y="4499632"/>
            <a:ext cx="5438775" cy="2525395"/>
            <a:chOff x="14073291" y="4499632"/>
            <a:chExt cx="5438775" cy="252539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88348" y="4499632"/>
              <a:ext cx="4823162" cy="1910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73291" y="6101661"/>
              <a:ext cx="2117796" cy="92315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61482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2403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00" dirty="0">
                <a:latin typeface="Cambria"/>
                <a:cs typeface="Cambria"/>
              </a:rPr>
              <a:t>3rd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55" dirty="0">
                <a:latin typeface="Cambria"/>
                <a:cs typeface="Cambria"/>
              </a:rPr>
              <a:t>Party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835" dirty="0">
                <a:latin typeface="Cambria"/>
                <a:cs typeface="Cambria"/>
              </a:rPr>
              <a:t>CSS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5" dirty="0">
                <a:latin typeface="Cambria"/>
                <a:cs typeface="Cambria"/>
              </a:rPr>
              <a:t>Libraries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60" dirty="0">
                <a:latin typeface="Cambria"/>
                <a:cs typeface="Cambria"/>
              </a:rPr>
              <a:t>Bootstrap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1197" y="3611146"/>
            <a:ext cx="18753455" cy="4083685"/>
            <a:chOff x="561197" y="3611146"/>
            <a:chExt cx="18753455" cy="4083685"/>
          </a:xfrm>
        </p:grpSpPr>
        <p:sp>
          <p:nvSpPr>
            <p:cNvPr id="6" name="object 6"/>
            <p:cNvSpPr/>
            <p:nvPr/>
          </p:nvSpPr>
          <p:spPr>
            <a:xfrm>
              <a:off x="739202" y="3726326"/>
              <a:ext cx="18394680" cy="3625850"/>
            </a:xfrm>
            <a:custGeom>
              <a:avLst/>
              <a:gdLst/>
              <a:ahLst/>
              <a:cxnLst/>
              <a:rect l="l" t="t" r="r" b="b"/>
              <a:pathLst>
                <a:path w="18394680" h="3625850">
                  <a:moveTo>
                    <a:pt x="18394204" y="0"/>
                  </a:moveTo>
                  <a:lnTo>
                    <a:pt x="0" y="0"/>
                  </a:lnTo>
                  <a:lnTo>
                    <a:pt x="0" y="3625544"/>
                  </a:lnTo>
                  <a:lnTo>
                    <a:pt x="18394204" y="3625544"/>
                  </a:lnTo>
                  <a:lnTo>
                    <a:pt x="18394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197" y="3611146"/>
              <a:ext cx="198946" cy="40836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15647" y="3611146"/>
              <a:ext cx="198946" cy="40836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144" y="3611146"/>
              <a:ext cx="18355462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144" y="7296898"/>
              <a:ext cx="18355462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5872" y="3734735"/>
            <a:ext cx="17644745" cy="35274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3085"/>
              </a:lnSpc>
              <a:spcBef>
                <a:spcPts val="135"/>
              </a:spcBef>
            </a:pP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600" spc="20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600">
              <a:latin typeface="Courier New"/>
              <a:cs typeface="Courier New"/>
            </a:endParaRPr>
          </a:p>
          <a:p>
            <a:pPr marL="389255">
              <a:lnSpc>
                <a:spcPts val="3085"/>
              </a:lnSpc>
            </a:pPr>
            <a:r>
              <a:rPr sz="2600" spc="20" dirty="0">
                <a:latin typeface="Courier New"/>
                <a:cs typeface="Courier New"/>
              </a:rPr>
              <a:t>…</a:t>
            </a:r>
            <a:r>
              <a:rPr sz="2600" spc="-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…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Courier New"/>
              <a:cs typeface="Courier New"/>
            </a:endParaRPr>
          </a:p>
          <a:p>
            <a:pPr marL="389255">
              <a:lnSpc>
                <a:spcPts val="3085"/>
              </a:lnSpc>
              <a:spcBef>
                <a:spcPts val="5"/>
              </a:spcBef>
            </a:pPr>
            <a:r>
              <a:rPr sz="2600" b="1" spc="15" dirty="0">
                <a:solidFill>
                  <a:srgbClr val="4F76CB"/>
                </a:solidFill>
                <a:latin typeface="Courier New"/>
                <a:cs typeface="Courier New"/>
              </a:rPr>
              <a:t>&lt;!-- reference</a:t>
            </a:r>
            <a:r>
              <a:rPr sz="2600" b="1" spc="20" dirty="0">
                <a:solidFill>
                  <a:srgbClr val="4F76CB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solidFill>
                  <a:srgbClr val="4F76CB"/>
                </a:solidFill>
                <a:latin typeface="Courier New"/>
                <a:cs typeface="Courier New"/>
              </a:rPr>
              <a:t>CSS file</a:t>
            </a:r>
            <a:r>
              <a:rPr sz="2600" b="1" spc="20" dirty="0">
                <a:solidFill>
                  <a:srgbClr val="4F76CB"/>
                </a:solidFill>
                <a:latin typeface="Courier New"/>
                <a:cs typeface="Courier New"/>
              </a:rPr>
              <a:t> --&gt;</a:t>
            </a:r>
            <a:endParaRPr sz="2600">
              <a:latin typeface="Courier New"/>
              <a:cs typeface="Courier New"/>
            </a:endParaRPr>
          </a:p>
          <a:p>
            <a:pPr marL="1344295" marR="5080" indent="-955040">
              <a:lnSpc>
                <a:spcPts val="3050"/>
              </a:lnSpc>
              <a:spcBef>
                <a:spcPts val="125"/>
              </a:spcBef>
            </a:pPr>
            <a:r>
              <a:rPr sz="2600" b="1" spc="20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600" b="1" spc="20" dirty="0">
                <a:solidFill>
                  <a:srgbClr val="4E9192"/>
                </a:solidFill>
                <a:latin typeface="Courier New"/>
                <a:cs typeface="Courier New"/>
              </a:rPr>
              <a:t>link </a:t>
            </a:r>
            <a:r>
              <a:rPr sz="2600" b="1" spc="20" dirty="0">
                <a:solidFill>
                  <a:srgbClr val="932192"/>
                </a:solidFill>
                <a:latin typeface="Courier New"/>
                <a:cs typeface="Courier New"/>
              </a:rPr>
              <a:t>rel</a:t>
            </a:r>
            <a:r>
              <a:rPr sz="2600" b="1" spc="20" dirty="0">
                <a:latin typeface="Courier New"/>
                <a:cs typeface="Courier New"/>
              </a:rPr>
              <a:t>=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"stylesheet" </a:t>
            </a:r>
            <a:r>
              <a:rPr sz="260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932192"/>
                </a:solidFill>
                <a:latin typeface="Courier New"/>
                <a:cs typeface="Courier New"/>
              </a:rPr>
              <a:t>href</a:t>
            </a:r>
            <a:r>
              <a:rPr sz="2600" b="1" spc="20" dirty="0">
                <a:latin typeface="Courier New"/>
                <a:cs typeface="Courier New"/>
              </a:rPr>
              <a:t>=</a:t>
            </a:r>
            <a:r>
              <a:rPr sz="2600" b="1" i="1" spc="20" dirty="0">
                <a:solidFill>
                  <a:srgbClr val="3933FF"/>
                </a:solidFill>
                <a:latin typeface="Courier New"/>
                <a:cs typeface="Courier New"/>
              </a:rPr>
              <a:t>"https://cdn.jsdelivr.net/npm/bootstrap@5.2.3/dist/css/bootstrap.min.css"</a:t>
            </a:r>
            <a:r>
              <a:rPr sz="2600" b="1" i="1" spc="15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50">
              <a:latin typeface="Courier New"/>
              <a:cs typeface="Courier New"/>
            </a:endParaRPr>
          </a:p>
          <a:p>
            <a:pPr marR="16253460" algn="ctr">
              <a:lnSpc>
                <a:spcPts val="3085"/>
              </a:lnSpc>
            </a:pPr>
            <a:r>
              <a:rPr sz="2600" spc="20" dirty="0">
                <a:latin typeface="Courier New"/>
                <a:cs typeface="Courier New"/>
              </a:rPr>
              <a:t>…</a:t>
            </a:r>
            <a:r>
              <a:rPr sz="2600" spc="-45" dirty="0">
                <a:latin typeface="Courier New"/>
                <a:cs typeface="Courier New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…</a:t>
            </a:r>
            <a:endParaRPr sz="2600">
              <a:latin typeface="Courier New"/>
              <a:cs typeface="Courier New"/>
            </a:endParaRPr>
          </a:p>
          <a:p>
            <a:pPr marR="16203294" algn="ctr">
              <a:lnSpc>
                <a:spcPts val="3085"/>
              </a:lnSpc>
            </a:pP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600" spc="20" dirty="0">
                <a:solidFill>
                  <a:srgbClr val="4E9192"/>
                </a:solidFill>
                <a:latin typeface="Courier New"/>
                <a:cs typeface="Courier New"/>
              </a:rPr>
              <a:t>head</a:t>
            </a:r>
            <a:r>
              <a:rPr sz="2600" spc="20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1482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3014" y="1842992"/>
            <a:ext cx="36868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Remote</a:t>
            </a:r>
            <a:r>
              <a:rPr sz="4250" spc="-8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Files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1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5251" y="10855690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7533" y="10282307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54281" y="173095"/>
            <a:ext cx="7602220" cy="21386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9525" indent="1380490">
              <a:lnSpc>
                <a:spcPct val="100600"/>
              </a:lnSpc>
              <a:spcBef>
                <a:spcPts val="75"/>
              </a:spcBef>
            </a:pPr>
            <a:r>
              <a:rPr sz="6900" spc="-105" dirty="0"/>
              <a:t>Spring </a:t>
            </a:r>
            <a:r>
              <a:rPr sz="6900" spc="-125" dirty="0"/>
              <a:t>MVC </a:t>
            </a:r>
            <a:r>
              <a:rPr sz="6900" spc="-120" dirty="0"/>
              <a:t> </a:t>
            </a:r>
            <a:r>
              <a:rPr sz="6900" spc="-105" dirty="0"/>
              <a:t>Behind</a:t>
            </a:r>
            <a:r>
              <a:rPr sz="6900" spc="-290" dirty="0"/>
              <a:t> </a:t>
            </a:r>
            <a:r>
              <a:rPr sz="6900" spc="-85" dirty="0"/>
              <a:t>the</a:t>
            </a:r>
            <a:r>
              <a:rPr sz="6900" spc="-290" dirty="0"/>
              <a:t> </a:t>
            </a:r>
            <a:r>
              <a:rPr sz="6900" spc="-130" dirty="0"/>
              <a:t>Scenes</a:t>
            </a:r>
            <a:endParaRPr sz="69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0174" y="2475662"/>
            <a:ext cx="167534" cy="82929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22380" y="2475662"/>
            <a:ext cx="167534" cy="829294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986766" y="2475662"/>
            <a:ext cx="16152494" cy="8293100"/>
            <a:chOff x="1986766" y="2475662"/>
            <a:chExt cx="16152494" cy="82931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7130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80">
                <a:latin typeface="Calibri"/>
                <a:cs typeface="Calibri"/>
              </a:rPr>
              <a:t>Components</a:t>
            </a:r>
            <a:r>
              <a:rPr sz="6500" spc="75">
                <a:latin typeface="Calibri"/>
                <a:cs typeface="Calibri"/>
              </a:rPr>
              <a:t> </a:t>
            </a:r>
            <a:r>
              <a:rPr sz="6500" spc="120" dirty="0">
                <a:latin typeface="Calibri"/>
                <a:cs typeface="Calibri"/>
              </a:rPr>
              <a:t>of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180" dirty="0">
                <a:latin typeface="Calibri"/>
                <a:cs typeface="Calibri"/>
              </a:rPr>
              <a:t>a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490" dirty="0">
                <a:latin typeface="Calibri"/>
                <a:cs typeface="Calibri"/>
              </a:rPr>
              <a:t>Spring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745" dirty="0">
                <a:latin typeface="Calibri"/>
                <a:cs typeface="Calibri"/>
              </a:rPr>
              <a:t>MVC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290" dirty="0">
                <a:latin typeface="Calibri"/>
                <a:cs typeface="Calibri"/>
              </a:rPr>
              <a:t>Application</a:t>
            </a:r>
            <a:endParaRPr sz="6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310883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2992088"/>
            <a:ext cx="106324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A</a:t>
            </a:r>
            <a:r>
              <a:rPr sz="4250" spc="-23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set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web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layout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>
                <a:latin typeface="Palatino Linotype"/>
                <a:cs typeface="Palatino Linotype"/>
              </a:rPr>
              <a:t>UI</a:t>
            </a:r>
            <a:r>
              <a:rPr sz="4250">
                <a:latin typeface="Palatino Linotype"/>
                <a:cs typeface="Palatino Linotype"/>
              </a:rPr>
              <a:t> </a:t>
            </a:r>
            <a:r>
              <a:rPr sz="4250" spc="15">
                <a:latin typeface="Palatino Linotype"/>
                <a:cs typeface="Palatino Linotype"/>
              </a:rPr>
              <a:t>components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497265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4855905"/>
            <a:ext cx="134721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A</a:t>
            </a:r>
            <a:r>
              <a:rPr sz="4250" spc="-229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collection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(controllers, </a:t>
            </a:r>
            <a:r>
              <a:rPr sz="4250" spc="10" dirty="0">
                <a:latin typeface="Palatino Linotype"/>
                <a:cs typeface="Palatino Linotype"/>
              </a:rPr>
              <a:t>services,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etc…)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014" y="6836474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152" y="6719723"/>
            <a:ext cx="117868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configuration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(XML,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Java)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068786" y="2355970"/>
            <a:ext cx="2277745" cy="2120265"/>
            <a:chOff x="14068786" y="2355970"/>
            <a:chExt cx="2277745" cy="2120265"/>
          </a:xfrm>
        </p:grpSpPr>
        <p:sp>
          <p:nvSpPr>
            <p:cNvPr id="12" name="object 12"/>
            <p:cNvSpPr/>
            <p:nvPr/>
          </p:nvSpPr>
          <p:spPr>
            <a:xfrm>
              <a:off x="14246791" y="2471149"/>
              <a:ext cx="1922145" cy="1659889"/>
            </a:xfrm>
            <a:custGeom>
              <a:avLst/>
              <a:gdLst/>
              <a:ahLst/>
              <a:cxnLst/>
              <a:rect l="l" t="t" r="r" b="b"/>
              <a:pathLst>
                <a:path w="1922144" h="1659889">
                  <a:moveTo>
                    <a:pt x="1764647" y="0"/>
                  </a:moveTo>
                  <a:lnTo>
                    <a:pt x="157063" y="0"/>
                  </a:lnTo>
                  <a:lnTo>
                    <a:pt x="107420" y="8007"/>
                  </a:lnTo>
                  <a:lnTo>
                    <a:pt x="64304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1502247"/>
                  </a:lnTo>
                  <a:lnTo>
                    <a:pt x="8007" y="1551890"/>
                  </a:lnTo>
                  <a:lnTo>
                    <a:pt x="30304" y="1595005"/>
                  </a:lnTo>
                  <a:lnTo>
                    <a:pt x="64304" y="1629005"/>
                  </a:lnTo>
                  <a:lnTo>
                    <a:pt x="107420" y="1651303"/>
                  </a:lnTo>
                  <a:lnTo>
                    <a:pt x="157063" y="1659310"/>
                  </a:lnTo>
                  <a:lnTo>
                    <a:pt x="1764647" y="1659310"/>
                  </a:lnTo>
                  <a:lnTo>
                    <a:pt x="1814290" y="1651303"/>
                  </a:lnTo>
                  <a:lnTo>
                    <a:pt x="1857406" y="1629005"/>
                  </a:lnTo>
                  <a:lnTo>
                    <a:pt x="1891406" y="1595005"/>
                  </a:lnTo>
                  <a:lnTo>
                    <a:pt x="1913703" y="1551890"/>
                  </a:lnTo>
                  <a:lnTo>
                    <a:pt x="1921711" y="1502247"/>
                  </a:lnTo>
                  <a:lnTo>
                    <a:pt x="1921711" y="157063"/>
                  </a:lnTo>
                  <a:lnTo>
                    <a:pt x="1913703" y="107419"/>
                  </a:lnTo>
                  <a:lnTo>
                    <a:pt x="1891406" y="64303"/>
                  </a:lnTo>
                  <a:lnTo>
                    <a:pt x="1857406" y="30304"/>
                  </a:lnTo>
                  <a:lnTo>
                    <a:pt x="1814290" y="8007"/>
                  </a:lnTo>
                  <a:lnTo>
                    <a:pt x="1764647" y="0"/>
                  </a:lnTo>
                  <a:close/>
                </a:path>
              </a:pathLst>
            </a:custGeom>
            <a:solidFill>
              <a:srgbClr val="7996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8786" y="2355970"/>
              <a:ext cx="2277721" cy="21200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620927" y="2664238"/>
            <a:ext cx="1174115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5730">
              <a:lnSpc>
                <a:spcPct val="111500"/>
              </a:lnSpc>
              <a:spcBef>
                <a:spcPts val="95"/>
              </a:spcBef>
            </a:pPr>
            <a:r>
              <a:rPr sz="3450" b="1" spc="-80" dirty="0">
                <a:solidFill>
                  <a:srgbClr val="FFFFFF"/>
                </a:solidFill>
                <a:latin typeface="Palatino Linotype"/>
                <a:cs typeface="Palatino Linotype"/>
              </a:rPr>
              <a:t>Web </a:t>
            </a:r>
            <a:r>
              <a:rPr sz="3450" b="1" spc="-7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P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ages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999901" y="4594268"/>
            <a:ext cx="2277745" cy="2120265"/>
            <a:chOff x="16999901" y="4594268"/>
            <a:chExt cx="2277745" cy="2120265"/>
          </a:xfrm>
        </p:grpSpPr>
        <p:sp>
          <p:nvSpPr>
            <p:cNvPr id="16" name="object 16"/>
            <p:cNvSpPr/>
            <p:nvPr/>
          </p:nvSpPr>
          <p:spPr>
            <a:xfrm>
              <a:off x="17177906" y="4709448"/>
              <a:ext cx="1922145" cy="1659889"/>
            </a:xfrm>
            <a:custGeom>
              <a:avLst/>
              <a:gdLst/>
              <a:ahLst/>
              <a:cxnLst/>
              <a:rect l="l" t="t" r="r" b="b"/>
              <a:pathLst>
                <a:path w="1922144" h="1659889">
                  <a:moveTo>
                    <a:pt x="1764647" y="0"/>
                  </a:moveTo>
                  <a:lnTo>
                    <a:pt x="157063" y="0"/>
                  </a:lnTo>
                  <a:lnTo>
                    <a:pt x="107420" y="8007"/>
                  </a:lnTo>
                  <a:lnTo>
                    <a:pt x="64304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1502247"/>
                  </a:lnTo>
                  <a:lnTo>
                    <a:pt x="8007" y="1551890"/>
                  </a:lnTo>
                  <a:lnTo>
                    <a:pt x="30304" y="1595005"/>
                  </a:lnTo>
                  <a:lnTo>
                    <a:pt x="64304" y="1629005"/>
                  </a:lnTo>
                  <a:lnTo>
                    <a:pt x="107420" y="1651303"/>
                  </a:lnTo>
                  <a:lnTo>
                    <a:pt x="157063" y="1659310"/>
                  </a:lnTo>
                  <a:lnTo>
                    <a:pt x="1764647" y="1659310"/>
                  </a:lnTo>
                  <a:lnTo>
                    <a:pt x="1814290" y="1651303"/>
                  </a:lnTo>
                  <a:lnTo>
                    <a:pt x="1857406" y="1629005"/>
                  </a:lnTo>
                  <a:lnTo>
                    <a:pt x="1891406" y="1595005"/>
                  </a:lnTo>
                  <a:lnTo>
                    <a:pt x="1913703" y="1551890"/>
                  </a:lnTo>
                  <a:lnTo>
                    <a:pt x="1921711" y="1502247"/>
                  </a:lnTo>
                  <a:lnTo>
                    <a:pt x="1921711" y="157063"/>
                  </a:lnTo>
                  <a:lnTo>
                    <a:pt x="1913703" y="107419"/>
                  </a:lnTo>
                  <a:lnTo>
                    <a:pt x="1891406" y="64303"/>
                  </a:lnTo>
                  <a:lnTo>
                    <a:pt x="1857406" y="30304"/>
                  </a:lnTo>
                  <a:lnTo>
                    <a:pt x="1814290" y="8007"/>
                  </a:lnTo>
                  <a:lnTo>
                    <a:pt x="1764647" y="0"/>
                  </a:lnTo>
                  <a:close/>
                </a:path>
              </a:pathLst>
            </a:custGeom>
            <a:solidFill>
              <a:srgbClr val="E293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99901" y="4594268"/>
              <a:ext cx="2277721" cy="212002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527708" y="5258458"/>
            <a:ext cx="12223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Bea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ns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187107" y="7356812"/>
            <a:ext cx="2645410" cy="2120265"/>
            <a:chOff x="14187107" y="7356812"/>
            <a:chExt cx="2645410" cy="2120265"/>
          </a:xfrm>
        </p:grpSpPr>
        <p:sp>
          <p:nvSpPr>
            <p:cNvPr id="20" name="object 20"/>
            <p:cNvSpPr/>
            <p:nvPr/>
          </p:nvSpPr>
          <p:spPr>
            <a:xfrm>
              <a:off x="14365112" y="7471992"/>
              <a:ext cx="2289175" cy="1659889"/>
            </a:xfrm>
            <a:custGeom>
              <a:avLst/>
              <a:gdLst/>
              <a:ahLst/>
              <a:cxnLst/>
              <a:rect l="l" t="t" r="r" b="b"/>
              <a:pathLst>
                <a:path w="2289175" h="1659890">
                  <a:moveTo>
                    <a:pt x="2131809" y="0"/>
                  </a:moveTo>
                  <a:lnTo>
                    <a:pt x="157063" y="0"/>
                  </a:lnTo>
                  <a:lnTo>
                    <a:pt x="107420" y="8007"/>
                  </a:lnTo>
                  <a:lnTo>
                    <a:pt x="64304" y="30304"/>
                  </a:lnTo>
                  <a:lnTo>
                    <a:pt x="30304" y="64303"/>
                  </a:lnTo>
                  <a:lnTo>
                    <a:pt x="8007" y="107419"/>
                  </a:lnTo>
                  <a:lnTo>
                    <a:pt x="0" y="157063"/>
                  </a:lnTo>
                  <a:lnTo>
                    <a:pt x="0" y="1502247"/>
                  </a:lnTo>
                  <a:lnTo>
                    <a:pt x="8007" y="1551890"/>
                  </a:lnTo>
                  <a:lnTo>
                    <a:pt x="30304" y="1595005"/>
                  </a:lnTo>
                  <a:lnTo>
                    <a:pt x="64304" y="1629005"/>
                  </a:lnTo>
                  <a:lnTo>
                    <a:pt x="107420" y="1651303"/>
                  </a:lnTo>
                  <a:lnTo>
                    <a:pt x="157063" y="1659310"/>
                  </a:lnTo>
                  <a:lnTo>
                    <a:pt x="2131809" y="1659310"/>
                  </a:lnTo>
                  <a:lnTo>
                    <a:pt x="2181452" y="1651303"/>
                  </a:lnTo>
                  <a:lnTo>
                    <a:pt x="2224567" y="1629005"/>
                  </a:lnTo>
                  <a:lnTo>
                    <a:pt x="2258567" y="1595005"/>
                  </a:lnTo>
                  <a:lnTo>
                    <a:pt x="2280865" y="1551890"/>
                  </a:lnTo>
                  <a:lnTo>
                    <a:pt x="2288872" y="1502247"/>
                  </a:lnTo>
                  <a:lnTo>
                    <a:pt x="2288872" y="157063"/>
                  </a:lnTo>
                  <a:lnTo>
                    <a:pt x="2280865" y="107419"/>
                  </a:lnTo>
                  <a:lnTo>
                    <a:pt x="2258567" y="64303"/>
                  </a:lnTo>
                  <a:lnTo>
                    <a:pt x="2224567" y="30304"/>
                  </a:lnTo>
                  <a:lnTo>
                    <a:pt x="2181452" y="8007"/>
                  </a:lnTo>
                  <a:lnTo>
                    <a:pt x="2131809" y="0"/>
                  </a:lnTo>
                  <a:close/>
                </a:path>
              </a:pathLst>
            </a:custGeom>
            <a:solidFill>
              <a:srgbClr val="7E64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87107" y="7356812"/>
              <a:ext cx="2644882" cy="212002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4526752" y="7865866"/>
            <a:ext cx="1965960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7205">
              <a:lnSpc>
                <a:spcPct val="1088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Spring </a:t>
            </a:r>
            <a:r>
              <a:rPr sz="24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Co</a:t>
            </a:r>
            <a:r>
              <a:rPr sz="2400" b="1" spc="-15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sz="2400" b="1" spc="-140" dirty="0">
                <a:solidFill>
                  <a:srgbClr val="FFFFFF"/>
                </a:solidFill>
                <a:latin typeface="Palatino Linotype"/>
                <a:cs typeface="Palatino Linotype"/>
              </a:rPr>
              <a:t>fi</a:t>
            </a:r>
            <a:r>
              <a:rPr sz="24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g</a:t>
            </a:r>
            <a:r>
              <a:rPr sz="2400" b="1" spc="-15" dirty="0">
                <a:solidFill>
                  <a:srgbClr val="FFFFFF"/>
                </a:solidFill>
                <a:latin typeface="Palatino Linotype"/>
                <a:cs typeface="Palatino Linotype"/>
              </a:rPr>
              <a:t>u</a:t>
            </a:r>
            <a:r>
              <a:rPr sz="24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ration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3410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00" dirty="0">
                <a:latin typeface="Calibri"/>
                <a:cs typeface="Calibri"/>
              </a:rPr>
              <a:t>How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490" dirty="0">
                <a:latin typeface="Calibri"/>
                <a:cs typeface="Calibri"/>
              </a:rPr>
              <a:t>Spring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745" dirty="0">
                <a:latin typeface="Calibri"/>
                <a:cs typeface="Calibri"/>
              </a:rPr>
              <a:t>MVC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400" dirty="0">
                <a:latin typeface="Calibri"/>
                <a:cs typeface="Calibri"/>
              </a:rPr>
              <a:t>Works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370" dirty="0">
                <a:latin typeface="Calibri"/>
                <a:cs typeface="Calibri"/>
              </a:rPr>
              <a:t>Behind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70" dirty="0">
                <a:latin typeface="Calibri"/>
                <a:cs typeface="Calibri"/>
              </a:rPr>
              <a:t>the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260" dirty="0">
                <a:latin typeface="Calibri"/>
                <a:cs typeface="Calibri"/>
              </a:rPr>
              <a:t>Scenes</a:t>
            </a:r>
            <a:endParaRPr sz="6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8528" y="1931155"/>
            <a:ext cx="12093872" cy="83138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1156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90" dirty="0">
                <a:latin typeface="Calibri"/>
                <a:cs typeface="Calibri"/>
              </a:rPr>
              <a:t>Spring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745" dirty="0">
                <a:latin typeface="Calibri"/>
                <a:cs typeface="Calibri"/>
              </a:rPr>
              <a:t>MVC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490" dirty="0">
                <a:latin typeface="Calibri"/>
                <a:cs typeface="Calibri"/>
              </a:rPr>
              <a:t>Front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305" dirty="0">
                <a:latin typeface="Calibri"/>
                <a:cs typeface="Calibri"/>
              </a:rPr>
              <a:t>Controller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314" y="1846123"/>
            <a:ext cx="9866630" cy="2579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18159" indent="-49339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69863"/>
              <a:buFont typeface="Arial MT"/>
              <a:buChar char="•"/>
              <a:tabLst>
                <a:tab pos="518159" algn="l"/>
                <a:tab pos="518795" algn="l"/>
              </a:tabLst>
            </a:pPr>
            <a:r>
              <a:rPr sz="3650" dirty="0">
                <a:latin typeface="Palatino Linotype"/>
                <a:cs typeface="Palatino Linotype"/>
              </a:rPr>
              <a:t>Front </a:t>
            </a:r>
            <a:r>
              <a:rPr sz="3650" spc="5" dirty="0">
                <a:latin typeface="Palatino Linotype"/>
                <a:cs typeface="Palatino Linotype"/>
              </a:rPr>
              <a:t>controller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known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as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b="1" spc="15" dirty="0">
                <a:latin typeface="Palatino Linotype"/>
                <a:cs typeface="Palatino Linotype"/>
              </a:rPr>
              <a:t>DispatcherServlet</a:t>
            </a:r>
            <a:endParaRPr sz="3650">
              <a:latin typeface="Palatino Linotype"/>
              <a:cs typeface="Palatino Linotype"/>
            </a:endParaRPr>
          </a:p>
          <a:p>
            <a:pPr marL="936625" lvl="1" indent="-493395">
              <a:lnSpc>
                <a:spcPct val="100000"/>
              </a:lnSpc>
              <a:spcBef>
                <a:spcPts val="3465"/>
              </a:spcBef>
              <a:buClr>
                <a:srgbClr val="5C86B9"/>
              </a:buClr>
              <a:buSzPct val="69863"/>
              <a:buFont typeface="Arial MT"/>
              <a:buChar char="•"/>
              <a:tabLst>
                <a:tab pos="936625" algn="l"/>
                <a:tab pos="937260" algn="l"/>
              </a:tabLst>
            </a:pPr>
            <a:r>
              <a:rPr sz="3650" spc="15" dirty="0">
                <a:latin typeface="Palatino Linotype"/>
                <a:cs typeface="Palatino Linotype"/>
              </a:rPr>
              <a:t>Part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of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the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Spring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Framework</a:t>
            </a:r>
            <a:endParaRPr sz="3650">
              <a:latin typeface="Palatino Linotype"/>
              <a:cs typeface="Palatino Linotype"/>
            </a:endParaRPr>
          </a:p>
          <a:p>
            <a:pPr marL="936625" lvl="1" indent="-493395">
              <a:lnSpc>
                <a:spcPct val="100000"/>
              </a:lnSpc>
              <a:spcBef>
                <a:spcPts val="3460"/>
              </a:spcBef>
              <a:buClr>
                <a:srgbClr val="5C86B9"/>
              </a:buClr>
              <a:buSzPct val="69863"/>
              <a:buFont typeface="Arial MT"/>
              <a:buChar char="•"/>
              <a:tabLst>
                <a:tab pos="936625" algn="l"/>
                <a:tab pos="937260" algn="l"/>
              </a:tabLst>
            </a:pPr>
            <a:r>
              <a:rPr sz="3650" spc="5" dirty="0">
                <a:latin typeface="Palatino Linotype"/>
                <a:cs typeface="Palatino Linotype"/>
              </a:rPr>
              <a:t>Already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developed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by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Spring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Dev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-65" dirty="0">
                <a:latin typeface="Palatino Linotype"/>
                <a:cs typeface="Palatino Linotype"/>
              </a:rPr>
              <a:t>Team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5552606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5914" y="5451877"/>
            <a:ext cx="3086735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-95" dirty="0">
                <a:latin typeface="Palatino Linotype"/>
                <a:cs typeface="Palatino Linotype"/>
              </a:rPr>
              <a:t>You</a:t>
            </a:r>
            <a:r>
              <a:rPr sz="3650" spc="-2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will</a:t>
            </a:r>
            <a:r>
              <a:rPr sz="3650" spc="-20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create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53" y="6548597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4749" y="6447867"/>
            <a:ext cx="478155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b="1" u="heavy" spc="2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M</a:t>
            </a:r>
            <a:r>
              <a:rPr sz="3650" spc="20" dirty="0">
                <a:latin typeface="Palatino Linotype"/>
                <a:cs typeface="Palatino Linotype"/>
              </a:rPr>
              <a:t>odel</a:t>
            </a:r>
            <a:r>
              <a:rPr sz="3650" spc="-1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objects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(orange)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1853" y="7544588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4749" y="7443858"/>
            <a:ext cx="5945505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V</a:t>
            </a:r>
            <a:r>
              <a:rPr sz="3650" spc="15" dirty="0">
                <a:latin typeface="Palatino Linotype"/>
                <a:cs typeface="Palatino Linotype"/>
              </a:rPr>
              <a:t>iew</a:t>
            </a:r>
            <a:r>
              <a:rPr sz="3650" spc="-1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templates</a:t>
            </a:r>
            <a:r>
              <a:rPr sz="3650" spc="-1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(dark</a:t>
            </a:r>
            <a:r>
              <a:rPr sz="3650" spc="-10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green)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1853" y="8540578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94749" y="8439849"/>
            <a:ext cx="5506085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b="1" u="heavy" spc="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3650" spc="5" dirty="0">
                <a:latin typeface="Palatino Linotype"/>
                <a:cs typeface="Palatino Linotype"/>
              </a:rPr>
              <a:t>ontroller</a:t>
            </a:r>
            <a:r>
              <a:rPr sz="3650" spc="-2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classes</a:t>
            </a:r>
            <a:r>
              <a:rPr sz="3650" spc="-1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(yellow)</a:t>
            </a:r>
            <a:endParaRPr sz="3650">
              <a:latin typeface="Palatino Linotype"/>
              <a:cs typeface="Palatino Linotyp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677999" y="3336024"/>
            <a:ext cx="7752080" cy="5504180"/>
            <a:chOff x="10677999" y="3336024"/>
            <a:chExt cx="7752080" cy="550418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4591" y="3430262"/>
              <a:ext cx="7458327" cy="512719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7999" y="3336024"/>
              <a:ext cx="7751512" cy="5504146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38874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u="heavy" spc="3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6500" spc="305" dirty="0">
                <a:latin typeface="Calibri"/>
                <a:cs typeface="Calibri"/>
              </a:rPr>
              <a:t>ontroller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835809"/>
            <a:ext cx="6496685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9750" indent="-527685">
              <a:lnSpc>
                <a:spcPct val="100000"/>
              </a:lnSpc>
              <a:spcBef>
                <a:spcPts val="95"/>
              </a:spcBef>
              <a:buClr>
                <a:srgbClr val="5C86B9"/>
              </a:buClr>
              <a:buSzPct val="69620"/>
              <a:buFont typeface="Arial MT"/>
              <a:buChar char="•"/>
              <a:tabLst>
                <a:tab pos="539750" algn="l"/>
                <a:tab pos="540385" algn="l"/>
              </a:tabLst>
            </a:pPr>
            <a:r>
              <a:rPr sz="3950" spc="-10" dirty="0">
                <a:latin typeface="Palatino Linotype"/>
                <a:cs typeface="Palatino Linotype"/>
              </a:rPr>
              <a:t>Code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15" dirty="0">
                <a:latin typeface="Palatino Linotype"/>
                <a:cs typeface="Palatino Linotype"/>
              </a:rPr>
              <a:t>created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by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developer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3658361"/>
            <a:ext cx="14859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3538793"/>
            <a:ext cx="9174480" cy="3788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</a:pPr>
            <a:r>
              <a:rPr sz="3950" spc="-5" dirty="0">
                <a:latin typeface="Palatino Linotype"/>
                <a:cs typeface="Palatino Linotype"/>
              </a:rPr>
              <a:t>Contains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your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business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logic</a:t>
            </a:r>
            <a:endParaRPr sz="3950">
              <a:latin typeface="Palatino Linotype"/>
              <a:cs typeface="Palatino Linotype"/>
            </a:endParaRPr>
          </a:p>
          <a:p>
            <a:pPr marL="539750" indent="-527685">
              <a:lnSpc>
                <a:spcPct val="100000"/>
              </a:lnSpc>
              <a:spcBef>
                <a:spcPts val="3554"/>
              </a:spcBef>
              <a:buClr>
                <a:srgbClr val="5C86B9"/>
              </a:buClr>
              <a:buSzPct val="69620"/>
              <a:buFont typeface="Arial MT"/>
              <a:buChar char="•"/>
              <a:tabLst>
                <a:tab pos="539750" algn="l"/>
                <a:tab pos="540385" algn="l"/>
              </a:tabLst>
            </a:pPr>
            <a:r>
              <a:rPr sz="3950" spc="-10" dirty="0">
                <a:latin typeface="Palatino Linotype"/>
                <a:cs typeface="Palatino Linotype"/>
              </a:rPr>
              <a:t>Handle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the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spc="-15" dirty="0">
                <a:latin typeface="Palatino Linotype"/>
                <a:cs typeface="Palatino Linotype"/>
              </a:rPr>
              <a:t>request</a:t>
            </a:r>
            <a:endParaRPr sz="3950">
              <a:latin typeface="Palatino Linotype"/>
              <a:cs typeface="Palatino Linotype"/>
            </a:endParaRPr>
          </a:p>
          <a:p>
            <a:pPr marL="539750" indent="-527685">
              <a:lnSpc>
                <a:spcPct val="100000"/>
              </a:lnSpc>
              <a:spcBef>
                <a:spcPts val="3559"/>
              </a:spcBef>
              <a:buClr>
                <a:srgbClr val="5C86B9"/>
              </a:buClr>
              <a:buSzPct val="69620"/>
              <a:buFont typeface="Arial MT"/>
              <a:buChar char="•"/>
              <a:tabLst>
                <a:tab pos="539750" algn="l"/>
                <a:tab pos="540385" algn="l"/>
              </a:tabLst>
            </a:pPr>
            <a:r>
              <a:rPr sz="3950" spc="65" dirty="0">
                <a:latin typeface="Palatino Linotype"/>
                <a:cs typeface="Palatino Linotype"/>
              </a:rPr>
              <a:t>Store/retrieve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data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(db,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web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service…)</a:t>
            </a:r>
            <a:endParaRPr sz="3950">
              <a:latin typeface="Palatino Linotype"/>
              <a:cs typeface="Palatino Linotype"/>
            </a:endParaRPr>
          </a:p>
          <a:p>
            <a:pPr marL="539750" indent="-527685">
              <a:lnSpc>
                <a:spcPct val="100000"/>
              </a:lnSpc>
              <a:spcBef>
                <a:spcPts val="3554"/>
              </a:spcBef>
              <a:buClr>
                <a:srgbClr val="5C86B9"/>
              </a:buClr>
              <a:buSzPct val="69620"/>
              <a:buFont typeface="Arial MT"/>
              <a:buChar char="•"/>
              <a:tabLst>
                <a:tab pos="539750" algn="l"/>
                <a:tab pos="540385" algn="l"/>
              </a:tabLst>
            </a:pPr>
            <a:r>
              <a:rPr sz="3950" spc="-5" dirty="0">
                <a:latin typeface="Palatino Linotype"/>
                <a:cs typeface="Palatino Linotype"/>
              </a:rPr>
              <a:t>Place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data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in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model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8522715"/>
            <a:ext cx="14859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0311" y="8403148"/>
            <a:ext cx="7710170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50" spc="-5" dirty="0">
                <a:latin typeface="Palatino Linotype"/>
                <a:cs typeface="Palatino Linotype"/>
              </a:rPr>
              <a:t>Send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to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spc="-15" dirty="0">
                <a:latin typeface="Palatino Linotype"/>
                <a:cs typeface="Palatino Linotype"/>
              </a:rPr>
              <a:t>appropriate</a:t>
            </a:r>
            <a:r>
              <a:rPr sz="3950" spc="-10" dirty="0">
                <a:latin typeface="Palatino Linotype"/>
                <a:cs typeface="Palatino Linotype"/>
              </a:rPr>
              <a:t> view </a:t>
            </a:r>
            <a:r>
              <a:rPr sz="3950" spc="-5" dirty="0">
                <a:latin typeface="Palatino Linotype"/>
                <a:cs typeface="Palatino Linotype"/>
              </a:rPr>
              <a:t>template</a:t>
            </a:r>
            <a:endParaRPr sz="3950">
              <a:latin typeface="Palatino Linotype"/>
              <a:cs typeface="Palatino Linotyp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625509" y="2757455"/>
            <a:ext cx="7246620" cy="5156835"/>
            <a:chOff x="11625509" y="2757455"/>
            <a:chExt cx="7246620" cy="51568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2102" y="2851693"/>
              <a:ext cx="6952814" cy="47796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509" y="2757455"/>
              <a:ext cx="7245999" cy="515663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23431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u="heavy" spc="1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</a:t>
            </a:r>
            <a:r>
              <a:rPr sz="6500" spc="130" dirty="0">
                <a:latin typeface="Calibri"/>
                <a:cs typeface="Calibri"/>
              </a:rPr>
              <a:t>odel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948109"/>
            <a:ext cx="13843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1845285"/>
            <a:ext cx="537210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Model: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contains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your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data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3602509"/>
            <a:ext cx="13843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3499685"/>
            <a:ext cx="821944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75" dirty="0">
                <a:latin typeface="Palatino Linotype"/>
                <a:cs typeface="Palatino Linotype"/>
              </a:rPr>
              <a:t>Store/retrieve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data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via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backend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systems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1853" y="4649597"/>
            <a:ext cx="13843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4988" y="4546774"/>
            <a:ext cx="570865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database,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5" dirty="0">
                <a:latin typeface="Palatino Linotype"/>
                <a:cs typeface="Palatino Linotype"/>
              </a:rPr>
              <a:t>web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service,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etc…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1853" y="5696686"/>
            <a:ext cx="13843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4988" y="5593862"/>
            <a:ext cx="587311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Use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a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Spring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bean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if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5" dirty="0">
                <a:latin typeface="Palatino Linotype"/>
                <a:cs typeface="Palatino Linotype"/>
              </a:rPr>
              <a:t>you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like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3014" y="7351086"/>
            <a:ext cx="13843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56152" y="7248262"/>
            <a:ext cx="586486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Place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your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data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in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the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model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1853" y="8398174"/>
            <a:ext cx="13843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4988" y="8295351"/>
            <a:ext cx="779907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Data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can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be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5" dirty="0">
                <a:latin typeface="Palatino Linotype"/>
                <a:cs typeface="Palatino Linotype"/>
              </a:rPr>
              <a:t>any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Java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70" dirty="0">
                <a:latin typeface="Palatino Linotype"/>
                <a:cs typeface="Palatino Linotype"/>
              </a:rPr>
              <a:t>object/collection</a:t>
            </a:r>
            <a:endParaRPr sz="3600">
              <a:latin typeface="Palatino Linotype"/>
              <a:cs typeface="Palatino Linotyp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625509" y="2757455"/>
            <a:ext cx="7246620" cy="5156835"/>
            <a:chOff x="11625509" y="2757455"/>
            <a:chExt cx="7246620" cy="51568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2102" y="2851693"/>
              <a:ext cx="6952814" cy="47796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509" y="2757455"/>
              <a:ext cx="7245999" cy="515663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5753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u="heavy" spc="2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</a:t>
            </a:r>
            <a:r>
              <a:rPr sz="6500" spc="225" dirty="0">
                <a:latin typeface="Calibri"/>
                <a:cs typeface="Calibri"/>
              </a:rPr>
              <a:t>iew</a:t>
            </a:r>
            <a:r>
              <a:rPr sz="6500" spc="35" dirty="0">
                <a:latin typeface="Calibri"/>
                <a:cs typeface="Calibri"/>
              </a:rPr>
              <a:t> </a:t>
            </a:r>
            <a:r>
              <a:rPr sz="6500" spc="245" dirty="0">
                <a:latin typeface="Calibri"/>
                <a:cs typeface="Calibri"/>
              </a:rPr>
              <a:t>Template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314" y="1842992"/>
            <a:ext cx="854075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flexible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Supports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many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view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templates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497536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4858606"/>
            <a:ext cx="64941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>
                <a:latin typeface="Palatino Linotype"/>
                <a:cs typeface="Palatino Linotype"/>
              </a:rPr>
              <a:t>Recommended</a:t>
            </a:r>
            <a:r>
              <a:rPr sz="4250" spc="15" dirty="0">
                <a:latin typeface="Palatino Linotype"/>
                <a:cs typeface="Palatino Linotype"/>
              </a:rPr>
              <a:t>: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Thymeleaf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683918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6722424"/>
            <a:ext cx="60280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Developer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1853" y="7990982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4988" y="7874222"/>
            <a:ext cx="33185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Displays</a:t>
            </a:r>
            <a:r>
              <a:rPr sz="4250" spc="-4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625509" y="2757455"/>
            <a:ext cx="7246620" cy="5156835"/>
            <a:chOff x="11625509" y="2757455"/>
            <a:chExt cx="7246620" cy="515683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2102" y="2851693"/>
              <a:ext cx="6952814" cy="47796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509" y="2757455"/>
              <a:ext cx="7245999" cy="5156638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4230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5" dirty="0">
                <a:latin typeface="Cambria"/>
                <a:cs typeface="Cambria"/>
              </a:rPr>
              <a:t>What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65" dirty="0">
                <a:latin typeface="Cambria"/>
                <a:cs typeface="Cambria"/>
              </a:rPr>
              <a:t>is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a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05" dirty="0">
                <a:latin typeface="Cambria"/>
                <a:cs typeface="Cambria"/>
              </a:rPr>
              <a:t>Thymeleaf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75" dirty="0">
                <a:latin typeface="Cambria"/>
                <a:cs typeface="Cambria"/>
              </a:rPr>
              <a:t>template?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7614" y="1860499"/>
            <a:ext cx="17557115" cy="21596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0870" indent="-57340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610870" algn="l"/>
                <a:tab pos="611505" algn="l"/>
              </a:tabLst>
            </a:pPr>
            <a:r>
              <a:rPr sz="5250" spc="15" dirty="0">
                <a:latin typeface="Palatino Linotype"/>
                <a:cs typeface="Palatino Linotype"/>
              </a:rPr>
              <a:t>Can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be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an </a:t>
            </a:r>
            <a:r>
              <a:rPr sz="5250" spc="15" dirty="0">
                <a:latin typeface="Palatino Linotype"/>
                <a:cs typeface="Palatino Linotype"/>
              </a:rPr>
              <a:t>HTML</a:t>
            </a:r>
            <a:r>
              <a:rPr sz="5250" spc="-19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page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with some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Thymeleaf </a:t>
            </a:r>
            <a:r>
              <a:rPr sz="5250" dirty="0">
                <a:latin typeface="Palatino Linotype"/>
                <a:cs typeface="Palatino Linotype"/>
              </a:rPr>
              <a:t>expressions</a:t>
            </a:r>
            <a:endParaRPr sz="5250">
              <a:latin typeface="Palatino Linotype"/>
              <a:cs typeface="Palatino Linotype"/>
            </a:endParaRPr>
          </a:p>
          <a:p>
            <a:pPr marL="610870" indent="-573405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610870" algn="l"/>
                <a:tab pos="611505" algn="l"/>
              </a:tabLst>
            </a:pPr>
            <a:r>
              <a:rPr sz="5250" spc="5" dirty="0">
                <a:latin typeface="Palatino Linotype"/>
                <a:cs typeface="Palatino Linotype"/>
              </a:rPr>
              <a:t>Include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dynamic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content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from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Thymeleaf</a:t>
            </a:r>
            <a:r>
              <a:rPr sz="5250" dirty="0">
                <a:latin typeface="Palatino Linotype"/>
                <a:cs typeface="Palatino Linotype"/>
              </a:rPr>
              <a:t> expressions</a:t>
            </a:r>
            <a:endParaRPr sz="5250">
              <a:latin typeface="Palatino Linotype"/>
              <a:cs typeface="Palatino Linotyp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44097" y="3412020"/>
            <a:ext cx="8272145" cy="7896859"/>
            <a:chOff x="3344097" y="3412020"/>
            <a:chExt cx="8272145" cy="789685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4097" y="3412020"/>
              <a:ext cx="8271737" cy="78965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9780" y="5212933"/>
              <a:ext cx="7438516" cy="46355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61699" y="6719210"/>
            <a:ext cx="23876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3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0543" y="7724415"/>
            <a:ext cx="48901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spc="5" dirty="0">
                <a:solidFill>
                  <a:srgbClr val="436232"/>
                </a:solidFill>
                <a:latin typeface="Arial"/>
                <a:cs typeface="Arial"/>
              </a:rPr>
              <a:t>Thy</a:t>
            </a:r>
            <a:r>
              <a:rPr sz="3450" b="1" i="1" u="heavy" spc="5" dirty="0">
                <a:solidFill>
                  <a:srgbClr val="436232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meleaf</a:t>
            </a:r>
            <a:r>
              <a:rPr sz="3450" b="1" i="1" u="heavy" spc="-85" dirty="0">
                <a:solidFill>
                  <a:srgbClr val="436232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450" b="1" i="1" u="heavy" spc="5" dirty="0">
                <a:solidFill>
                  <a:srgbClr val="436232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expressio</a:t>
            </a:r>
            <a:r>
              <a:rPr sz="3450" b="1" i="1" spc="5" dirty="0">
                <a:solidFill>
                  <a:srgbClr val="436232"/>
                </a:solidFill>
                <a:latin typeface="Arial"/>
                <a:cs typeface="Arial"/>
              </a:rPr>
              <a:t>ns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52102" y="5428892"/>
            <a:ext cx="12762230" cy="3815079"/>
            <a:chOff x="5952102" y="5428892"/>
            <a:chExt cx="12762230" cy="3815079"/>
          </a:xfrm>
        </p:grpSpPr>
        <p:sp>
          <p:nvSpPr>
            <p:cNvPr id="12" name="object 12"/>
            <p:cNvSpPr/>
            <p:nvPr/>
          </p:nvSpPr>
          <p:spPr>
            <a:xfrm>
              <a:off x="5952096" y="8417020"/>
              <a:ext cx="3406775" cy="207645"/>
            </a:xfrm>
            <a:custGeom>
              <a:avLst/>
              <a:gdLst/>
              <a:ahLst/>
              <a:cxnLst/>
              <a:rect l="l" t="t" r="r" b="b"/>
              <a:pathLst>
                <a:path w="3406775" h="207645">
                  <a:moveTo>
                    <a:pt x="3406457" y="187045"/>
                  </a:moveTo>
                  <a:lnTo>
                    <a:pt x="3406267" y="155638"/>
                  </a:lnTo>
                  <a:lnTo>
                    <a:pt x="0" y="175729"/>
                  </a:lnTo>
                  <a:lnTo>
                    <a:pt x="190" y="207137"/>
                  </a:lnTo>
                  <a:lnTo>
                    <a:pt x="3406457" y="187045"/>
                  </a:lnTo>
                  <a:close/>
                </a:path>
                <a:path w="3406775" h="207645">
                  <a:moveTo>
                    <a:pt x="3406457" y="31407"/>
                  </a:moveTo>
                  <a:lnTo>
                    <a:pt x="3406267" y="0"/>
                  </a:lnTo>
                  <a:lnTo>
                    <a:pt x="0" y="20091"/>
                  </a:lnTo>
                  <a:lnTo>
                    <a:pt x="190" y="51498"/>
                  </a:lnTo>
                  <a:lnTo>
                    <a:pt x="3406457" y="31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2226" y="5428892"/>
              <a:ext cx="8271999" cy="38145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861040" y="6398915"/>
              <a:ext cx="7434580" cy="1860550"/>
            </a:xfrm>
            <a:custGeom>
              <a:avLst/>
              <a:gdLst/>
              <a:ahLst/>
              <a:cxnLst/>
              <a:rect l="l" t="t" r="r" b="b"/>
              <a:pathLst>
                <a:path w="7434580" h="1860550">
                  <a:moveTo>
                    <a:pt x="7381974" y="0"/>
                  </a:moveTo>
                  <a:lnTo>
                    <a:pt x="1122677" y="0"/>
                  </a:lnTo>
                  <a:lnTo>
                    <a:pt x="1102301" y="4114"/>
                  </a:lnTo>
                  <a:lnTo>
                    <a:pt x="1085659" y="15333"/>
                  </a:lnTo>
                  <a:lnTo>
                    <a:pt x="1074438" y="31975"/>
                  </a:lnTo>
                  <a:lnTo>
                    <a:pt x="1070323" y="52354"/>
                  </a:lnTo>
                  <a:lnTo>
                    <a:pt x="1070323" y="803968"/>
                  </a:lnTo>
                  <a:lnTo>
                    <a:pt x="0" y="908677"/>
                  </a:lnTo>
                  <a:lnTo>
                    <a:pt x="1070323" y="1013385"/>
                  </a:lnTo>
                  <a:lnTo>
                    <a:pt x="1070323" y="1808196"/>
                  </a:lnTo>
                  <a:lnTo>
                    <a:pt x="1074438" y="1828573"/>
                  </a:lnTo>
                  <a:lnTo>
                    <a:pt x="1085659" y="1845214"/>
                  </a:lnTo>
                  <a:lnTo>
                    <a:pt x="1102301" y="1856435"/>
                  </a:lnTo>
                  <a:lnTo>
                    <a:pt x="1122677" y="1860550"/>
                  </a:lnTo>
                  <a:lnTo>
                    <a:pt x="7381974" y="1860550"/>
                  </a:lnTo>
                  <a:lnTo>
                    <a:pt x="7402355" y="1856435"/>
                  </a:lnTo>
                  <a:lnTo>
                    <a:pt x="7418996" y="1845214"/>
                  </a:lnTo>
                  <a:lnTo>
                    <a:pt x="7430215" y="1828573"/>
                  </a:lnTo>
                  <a:lnTo>
                    <a:pt x="7434328" y="1808196"/>
                  </a:lnTo>
                  <a:lnTo>
                    <a:pt x="7434328" y="52354"/>
                  </a:lnTo>
                  <a:lnTo>
                    <a:pt x="7430215" y="31975"/>
                  </a:lnTo>
                  <a:lnTo>
                    <a:pt x="7418996" y="15333"/>
                  </a:lnTo>
                  <a:lnTo>
                    <a:pt x="7402355" y="4114"/>
                  </a:lnTo>
                  <a:lnTo>
                    <a:pt x="7381974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145118" y="6523132"/>
            <a:ext cx="3937000" cy="1558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indent="744855">
              <a:lnSpc>
                <a:spcPts val="3960"/>
              </a:lnSpc>
              <a:spcBef>
                <a:spcPts val="39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access </a:t>
            </a:r>
            <a:r>
              <a:rPr sz="34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code,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3450">
              <a:latin typeface="Arial"/>
              <a:cs typeface="Arial"/>
            </a:endParaRPr>
          </a:p>
          <a:p>
            <a:pPr marL="574675">
              <a:lnSpc>
                <a:spcPts val="3854"/>
              </a:lnSpc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beans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1000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25" dirty="0">
                <a:latin typeface="Calibri"/>
                <a:cs typeface="Calibri"/>
              </a:rPr>
              <a:t>View</a:t>
            </a:r>
            <a:r>
              <a:rPr sz="6500" spc="55" dirty="0">
                <a:latin typeface="Calibri"/>
                <a:cs typeface="Calibri"/>
              </a:rPr>
              <a:t> </a:t>
            </a:r>
            <a:r>
              <a:rPr sz="6500" spc="265" dirty="0">
                <a:latin typeface="Calibri"/>
                <a:cs typeface="Calibri"/>
              </a:rPr>
              <a:t>Template</a:t>
            </a:r>
            <a:r>
              <a:rPr sz="6500" spc="60" dirty="0">
                <a:latin typeface="Calibri"/>
                <a:cs typeface="Calibri"/>
              </a:rPr>
              <a:t> </a:t>
            </a:r>
            <a:r>
              <a:rPr sz="6500" spc="-45" dirty="0">
                <a:latin typeface="Calibri"/>
                <a:cs typeface="Calibri"/>
              </a:rPr>
              <a:t>(more)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314" y="1842992"/>
            <a:ext cx="945578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Other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view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templates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supported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-65" dirty="0">
                <a:latin typeface="Palatino Linotype"/>
                <a:cs typeface="Palatino Linotype"/>
              </a:rPr>
              <a:t>Groovy,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95" dirty="0">
                <a:latin typeface="Palatino Linotype"/>
                <a:cs typeface="Palatino Linotype"/>
              </a:rPr>
              <a:t>Velocity,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20" dirty="0">
                <a:latin typeface="Palatino Linotype"/>
                <a:cs typeface="Palatino Linotype"/>
              </a:rPr>
              <a:t>Freemarker,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497536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4858606"/>
            <a:ext cx="37287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details,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see: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8152" y="7127102"/>
            <a:ext cx="14287763" cy="207017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18590" y="7728184"/>
            <a:ext cx="120675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2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lang="en-US" sz="52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FFFFFF"/>
                </a:solidFill>
                <a:latin typeface="Arial"/>
                <a:cs typeface="Arial"/>
              </a:rPr>
              <a:t>/spring-mvc-views</a:t>
            </a:r>
            <a:endParaRPr sz="52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1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5251" y="10855690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7533" y="10282307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33081" y="777893"/>
            <a:ext cx="12645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85" dirty="0"/>
              <a:t>Reading</a:t>
            </a:r>
            <a:r>
              <a:rPr sz="5900" spc="-235" dirty="0"/>
              <a:t> </a:t>
            </a:r>
            <a:r>
              <a:rPr sz="5900" spc="-70" dirty="0"/>
              <a:t>Form</a:t>
            </a:r>
            <a:r>
              <a:rPr sz="5900" spc="-225" dirty="0"/>
              <a:t> </a:t>
            </a:r>
            <a:r>
              <a:rPr sz="5900" spc="-75" dirty="0"/>
              <a:t>Data</a:t>
            </a:r>
            <a:r>
              <a:rPr sz="5900" spc="-235" dirty="0"/>
              <a:t> </a:t>
            </a:r>
            <a:r>
              <a:rPr sz="5900" spc="-75" dirty="0"/>
              <a:t>with</a:t>
            </a:r>
            <a:r>
              <a:rPr sz="5900" spc="-225" dirty="0"/>
              <a:t> </a:t>
            </a:r>
            <a:r>
              <a:rPr sz="5900" spc="-85" dirty="0"/>
              <a:t>Spring</a:t>
            </a:r>
            <a:r>
              <a:rPr sz="5900" spc="-229" dirty="0"/>
              <a:t> </a:t>
            </a:r>
            <a:r>
              <a:rPr sz="5900" spc="-95" dirty="0"/>
              <a:t>MVC</a:t>
            </a:r>
            <a:endParaRPr sz="59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0174" y="2475662"/>
            <a:ext cx="167534" cy="82929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22380" y="2475662"/>
            <a:ext cx="167534" cy="829294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986766" y="2475662"/>
            <a:ext cx="16152494" cy="8293100"/>
            <a:chOff x="1986766" y="2475662"/>
            <a:chExt cx="16152494" cy="82931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495109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45" dirty="0">
                <a:latin typeface="Cambria"/>
                <a:cs typeface="Cambria"/>
              </a:rPr>
              <a:t>High</a:t>
            </a:r>
            <a:r>
              <a:rPr sz="5250" spc="50" dirty="0">
                <a:latin typeface="Cambria"/>
                <a:cs typeface="Cambria"/>
              </a:rPr>
              <a:t> </a:t>
            </a:r>
            <a:r>
              <a:rPr sz="5250" spc="-25" dirty="0">
                <a:latin typeface="Cambria"/>
                <a:cs typeface="Cambria"/>
              </a:rPr>
              <a:t>Level</a:t>
            </a:r>
            <a:r>
              <a:rPr sz="5250" spc="55" dirty="0">
                <a:latin typeface="Cambria"/>
                <a:cs typeface="Cambria"/>
              </a:rPr>
              <a:t> </a:t>
            </a:r>
            <a:r>
              <a:rPr sz="5250" spc="-95" dirty="0">
                <a:latin typeface="Cambria"/>
                <a:cs typeface="Cambria"/>
              </a:rPr>
              <a:t>View</a:t>
            </a:r>
            <a:endParaRPr sz="525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36231" y="4755132"/>
            <a:ext cx="6466205" cy="1204595"/>
            <a:chOff x="1036231" y="4755132"/>
            <a:chExt cx="6466205" cy="12045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466" y="4760368"/>
              <a:ext cx="6455594" cy="1193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41466" y="4760368"/>
              <a:ext cx="6456045" cy="1194435"/>
            </a:xfrm>
            <a:custGeom>
              <a:avLst/>
              <a:gdLst/>
              <a:ahLst/>
              <a:cxnLst/>
              <a:rect l="l" t="t" r="r" b="b"/>
              <a:pathLst>
                <a:path w="6456045" h="1194435">
                  <a:moveTo>
                    <a:pt x="0" y="0"/>
                  </a:moveTo>
                  <a:lnTo>
                    <a:pt x="6455594" y="0"/>
                  </a:lnTo>
                  <a:lnTo>
                    <a:pt x="6455594" y="1193900"/>
                  </a:lnTo>
                  <a:lnTo>
                    <a:pt x="0" y="119390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82389" y="4193119"/>
            <a:ext cx="377380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helloworld-form.html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17945" y="3531506"/>
            <a:ext cx="28111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helloworld.html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493934" y="4073697"/>
            <a:ext cx="5659120" cy="2547620"/>
            <a:chOff x="13493934" y="4073697"/>
            <a:chExt cx="5659120" cy="254762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9169" y="4078933"/>
              <a:ext cx="5648131" cy="25369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499169" y="4078933"/>
              <a:ext cx="5648325" cy="2537460"/>
            </a:xfrm>
            <a:custGeom>
              <a:avLst/>
              <a:gdLst/>
              <a:ahLst/>
              <a:cxnLst/>
              <a:rect l="l" t="t" r="r" b="b"/>
              <a:pathLst>
                <a:path w="5648325" h="2537459">
                  <a:moveTo>
                    <a:pt x="0" y="0"/>
                  </a:moveTo>
                  <a:lnTo>
                    <a:pt x="5648131" y="0"/>
                  </a:lnTo>
                  <a:lnTo>
                    <a:pt x="5648131" y="2536959"/>
                  </a:lnTo>
                  <a:lnTo>
                    <a:pt x="0" y="2536959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37500" y="5140767"/>
            <a:ext cx="3321249" cy="41328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51873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30" dirty="0">
                <a:latin typeface="Cambria"/>
                <a:cs typeface="Cambria"/>
              </a:rPr>
              <a:t>Application</a:t>
            </a:r>
            <a:r>
              <a:rPr sz="5250" spc="20" dirty="0">
                <a:latin typeface="Cambria"/>
                <a:cs typeface="Cambria"/>
              </a:rPr>
              <a:t> </a:t>
            </a:r>
            <a:r>
              <a:rPr sz="5250" spc="-5" dirty="0">
                <a:latin typeface="Cambria"/>
                <a:cs typeface="Cambria"/>
              </a:rPr>
              <a:t>Flow</a:t>
            </a:r>
            <a:endParaRPr sz="525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115" y="2583240"/>
            <a:ext cx="4670574" cy="174291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10183" y="2888499"/>
            <a:ext cx="233934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18110" marR="5080" indent="-10604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3450" b="1" spc="-5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orld 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1874" y="1992359"/>
            <a:ext cx="29806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Request</a:t>
            </a:r>
            <a:r>
              <a:rPr sz="2950" spc="-3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Mapping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3985" y="2871913"/>
            <a:ext cx="20358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/showForm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3345" y="5601346"/>
            <a:ext cx="16958825" cy="1042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1302" y="3484274"/>
            <a:ext cx="3321239" cy="41328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4392546" y="3162060"/>
            <a:ext cx="4954905" cy="925194"/>
            <a:chOff x="14392546" y="3162060"/>
            <a:chExt cx="4954905" cy="925194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97781" y="3167300"/>
              <a:ext cx="4944226" cy="91438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397781" y="3167296"/>
              <a:ext cx="4944745" cy="914400"/>
            </a:xfrm>
            <a:custGeom>
              <a:avLst/>
              <a:gdLst/>
              <a:ahLst/>
              <a:cxnLst/>
              <a:rect l="l" t="t" r="r" b="b"/>
              <a:pathLst>
                <a:path w="4944744" h="914400">
                  <a:moveTo>
                    <a:pt x="0" y="0"/>
                  </a:moveTo>
                  <a:lnTo>
                    <a:pt x="4944226" y="0"/>
                  </a:lnTo>
                  <a:lnTo>
                    <a:pt x="4944226" y="914386"/>
                  </a:lnTo>
                  <a:lnTo>
                    <a:pt x="0" y="91438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36264" y="3484271"/>
            <a:ext cx="1570109" cy="41328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983074" y="2600047"/>
            <a:ext cx="377380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helloworld-form.html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6818" y="2583240"/>
            <a:ext cx="2975610" cy="2082800"/>
            <a:chOff x="756818" y="2583240"/>
            <a:chExt cx="2975610" cy="208280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054" y="2588465"/>
              <a:ext cx="2964925" cy="207204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2054" y="2588476"/>
              <a:ext cx="2965450" cy="2072639"/>
            </a:xfrm>
            <a:custGeom>
              <a:avLst/>
              <a:gdLst/>
              <a:ahLst/>
              <a:cxnLst/>
              <a:rect l="l" t="t" r="r" b="b"/>
              <a:pathLst>
                <a:path w="2965450" h="2072639">
                  <a:moveTo>
                    <a:pt x="0" y="0"/>
                  </a:moveTo>
                  <a:lnTo>
                    <a:pt x="2964925" y="0"/>
                  </a:lnTo>
                  <a:lnTo>
                    <a:pt x="2964925" y="2072041"/>
                  </a:lnTo>
                  <a:lnTo>
                    <a:pt x="0" y="2072041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10870" y="3175903"/>
              <a:ext cx="467359" cy="558165"/>
            </a:xfrm>
            <a:custGeom>
              <a:avLst/>
              <a:gdLst/>
              <a:ahLst/>
              <a:cxnLst/>
              <a:rect l="l" t="t" r="r" b="b"/>
              <a:pathLst>
                <a:path w="467360" h="558164">
                  <a:moveTo>
                    <a:pt x="467294" y="0"/>
                  </a:moveTo>
                  <a:lnTo>
                    <a:pt x="0" y="0"/>
                  </a:lnTo>
                  <a:lnTo>
                    <a:pt x="0" y="557574"/>
                  </a:lnTo>
                  <a:lnTo>
                    <a:pt x="467294" y="557574"/>
                  </a:lnTo>
                  <a:lnTo>
                    <a:pt x="4672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51873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30" dirty="0">
                <a:latin typeface="Cambria"/>
                <a:cs typeface="Cambria"/>
              </a:rPr>
              <a:t>Application</a:t>
            </a:r>
            <a:r>
              <a:rPr sz="5250" spc="20" dirty="0">
                <a:latin typeface="Cambria"/>
                <a:cs typeface="Cambria"/>
              </a:rPr>
              <a:t> </a:t>
            </a:r>
            <a:r>
              <a:rPr sz="5250" spc="-5" dirty="0">
                <a:latin typeface="Cambria"/>
                <a:cs typeface="Cambria"/>
              </a:rPr>
              <a:t>Flow</a:t>
            </a:r>
            <a:endParaRPr sz="525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115" y="2583240"/>
            <a:ext cx="4670574" cy="174291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10183" y="2888499"/>
            <a:ext cx="233934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18110" marR="5080" indent="-10604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3450" b="1" spc="-5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orld 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1874" y="1992359"/>
            <a:ext cx="29806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Request</a:t>
            </a:r>
            <a:r>
              <a:rPr sz="2950" spc="-3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Mapping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3985" y="2871913"/>
            <a:ext cx="20358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/showForm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3345" y="5601346"/>
            <a:ext cx="16958825" cy="1042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1302" y="3484274"/>
            <a:ext cx="3321239" cy="41328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4392546" y="3162060"/>
            <a:ext cx="4954905" cy="925194"/>
            <a:chOff x="14392546" y="3162060"/>
            <a:chExt cx="4954905" cy="925194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97781" y="3167300"/>
              <a:ext cx="4944226" cy="91438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397781" y="3167296"/>
              <a:ext cx="4944745" cy="914400"/>
            </a:xfrm>
            <a:custGeom>
              <a:avLst/>
              <a:gdLst/>
              <a:ahLst/>
              <a:cxnLst/>
              <a:rect l="l" t="t" r="r" b="b"/>
              <a:pathLst>
                <a:path w="4944744" h="914400">
                  <a:moveTo>
                    <a:pt x="0" y="0"/>
                  </a:moveTo>
                  <a:lnTo>
                    <a:pt x="4944226" y="0"/>
                  </a:lnTo>
                  <a:lnTo>
                    <a:pt x="4944226" y="914386"/>
                  </a:lnTo>
                  <a:lnTo>
                    <a:pt x="0" y="91438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36264" y="3484271"/>
            <a:ext cx="1570109" cy="41328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983074" y="2600047"/>
            <a:ext cx="377380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helloworld-form.html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26115" y="7380476"/>
            <a:ext cx="4670542" cy="174291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492183" y="7685735"/>
            <a:ext cx="233934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18110" marR="5080" indent="-10604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3450" b="1" spc="-5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orld 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3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42611" y="6659620"/>
            <a:ext cx="29806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Request</a:t>
            </a:r>
            <a:r>
              <a:rPr sz="2950" spc="-3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Mapping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3505" y="7539174"/>
            <a:ext cx="25184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/processForm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60756" y="8281510"/>
            <a:ext cx="2943795" cy="41328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18233" y="8281506"/>
            <a:ext cx="1570213" cy="41328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5738338" y="7369630"/>
            <a:ext cx="28111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helloworld.html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81436" y="8203520"/>
            <a:ext cx="3858260" cy="722630"/>
            <a:chOff x="881436" y="8203520"/>
            <a:chExt cx="3858260" cy="72263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672" y="8208754"/>
              <a:ext cx="3847390" cy="7115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6672" y="8208755"/>
              <a:ext cx="3847465" cy="711835"/>
            </a:xfrm>
            <a:custGeom>
              <a:avLst/>
              <a:gdLst/>
              <a:ahLst/>
              <a:cxnLst/>
              <a:rect l="l" t="t" r="r" b="b"/>
              <a:pathLst>
                <a:path w="3847465" h="711834">
                  <a:moveTo>
                    <a:pt x="0" y="0"/>
                  </a:moveTo>
                  <a:lnTo>
                    <a:pt x="3847390" y="0"/>
                  </a:lnTo>
                  <a:lnTo>
                    <a:pt x="3847390" y="711539"/>
                  </a:lnTo>
                  <a:lnTo>
                    <a:pt x="0" y="711539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23493" y="7595130"/>
            <a:ext cx="377380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helloworld-form.html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209904" y="7880556"/>
            <a:ext cx="3867785" cy="1743075"/>
            <a:chOff x="15209904" y="7880556"/>
            <a:chExt cx="3867785" cy="1743075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15139" y="7885802"/>
              <a:ext cx="3857002" cy="17324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215139" y="7885791"/>
              <a:ext cx="3857625" cy="1732914"/>
            </a:xfrm>
            <a:custGeom>
              <a:avLst/>
              <a:gdLst/>
              <a:ahLst/>
              <a:cxnLst/>
              <a:rect l="l" t="t" r="r" b="b"/>
              <a:pathLst>
                <a:path w="3857625" h="1732915">
                  <a:moveTo>
                    <a:pt x="0" y="0"/>
                  </a:moveTo>
                  <a:lnTo>
                    <a:pt x="3857002" y="0"/>
                  </a:lnTo>
                  <a:lnTo>
                    <a:pt x="3857002" y="1732439"/>
                  </a:lnTo>
                  <a:lnTo>
                    <a:pt x="0" y="1732439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756818" y="2583240"/>
            <a:ext cx="2975610" cy="2082800"/>
            <a:chOff x="756818" y="2583240"/>
            <a:chExt cx="2975610" cy="208280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54" y="2588465"/>
              <a:ext cx="2964925" cy="207204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62054" y="2588476"/>
              <a:ext cx="2965450" cy="2072639"/>
            </a:xfrm>
            <a:custGeom>
              <a:avLst/>
              <a:gdLst/>
              <a:ahLst/>
              <a:cxnLst/>
              <a:rect l="l" t="t" r="r" b="b"/>
              <a:pathLst>
                <a:path w="2965450" h="2072639">
                  <a:moveTo>
                    <a:pt x="0" y="0"/>
                  </a:moveTo>
                  <a:lnTo>
                    <a:pt x="2964925" y="0"/>
                  </a:lnTo>
                  <a:lnTo>
                    <a:pt x="2964925" y="2072041"/>
                  </a:lnTo>
                  <a:lnTo>
                    <a:pt x="0" y="2072041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10870" y="3175903"/>
              <a:ext cx="467359" cy="558165"/>
            </a:xfrm>
            <a:custGeom>
              <a:avLst/>
              <a:gdLst/>
              <a:ahLst/>
              <a:cxnLst/>
              <a:rect l="l" t="t" r="r" b="b"/>
              <a:pathLst>
                <a:path w="467360" h="558164">
                  <a:moveTo>
                    <a:pt x="467294" y="0"/>
                  </a:moveTo>
                  <a:lnTo>
                    <a:pt x="0" y="0"/>
                  </a:lnTo>
                  <a:lnTo>
                    <a:pt x="0" y="557574"/>
                  </a:lnTo>
                  <a:lnTo>
                    <a:pt x="467294" y="557574"/>
                  </a:lnTo>
                  <a:lnTo>
                    <a:pt x="4672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0153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5" dirty="0">
                <a:latin typeface="Cambria"/>
                <a:cs typeface="Cambria"/>
              </a:rPr>
              <a:t>Controller</a:t>
            </a:r>
            <a:r>
              <a:rPr sz="6500" spc="65" dirty="0">
                <a:latin typeface="Cambria"/>
                <a:cs typeface="Cambria"/>
              </a:rPr>
              <a:t> </a:t>
            </a:r>
            <a:r>
              <a:rPr sz="6500" spc="-25" dirty="0">
                <a:latin typeface="Cambria"/>
                <a:cs typeface="Cambria"/>
              </a:rPr>
              <a:t>Class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97058" y="1736135"/>
            <a:ext cx="14077950" cy="8703945"/>
            <a:chOff x="3397058" y="1736135"/>
            <a:chExt cx="14077950" cy="8703945"/>
          </a:xfrm>
        </p:grpSpPr>
        <p:sp>
          <p:nvSpPr>
            <p:cNvPr id="6" name="object 6"/>
            <p:cNvSpPr/>
            <p:nvPr/>
          </p:nvSpPr>
          <p:spPr>
            <a:xfrm>
              <a:off x="3575063" y="1851315"/>
              <a:ext cx="13722350" cy="8243570"/>
            </a:xfrm>
            <a:custGeom>
              <a:avLst/>
              <a:gdLst/>
              <a:ahLst/>
              <a:cxnLst/>
              <a:rect l="l" t="t" r="r" b="b"/>
              <a:pathLst>
                <a:path w="13722350" h="8243570">
                  <a:moveTo>
                    <a:pt x="13721885" y="0"/>
                  </a:moveTo>
                  <a:lnTo>
                    <a:pt x="0" y="0"/>
                  </a:lnTo>
                  <a:lnTo>
                    <a:pt x="0" y="8243204"/>
                  </a:lnTo>
                  <a:lnTo>
                    <a:pt x="13721885" y="8243204"/>
                  </a:lnTo>
                  <a:lnTo>
                    <a:pt x="13721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7058" y="1736135"/>
              <a:ext cx="14077896" cy="870392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31733" y="2344830"/>
            <a:ext cx="10594340" cy="76822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@Controller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class </a:t>
            </a:r>
            <a:r>
              <a:rPr sz="2950" b="1" dirty="0">
                <a:latin typeface="Arial"/>
                <a:cs typeface="Arial"/>
              </a:rPr>
              <a:t>HelloWorldController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 marR="5080">
              <a:lnSpc>
                <a:spcPct val="2003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need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a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controller method to show the 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initial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HTML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form </a:t>
            </a:r>
            <a:r>
              <a:rPr sz="2950" b="1" spc="-80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@RequestMapping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"/showForm"</a:t>
            </a:r>
            <a:r>
              <a:rPr sz="2950" b="1" spc="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766445" marR="5295265" indent="-37719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2950" b="1" spc="5" dirty="0">
                <a:latin typeface="Arial"/>
                <a:cs typeface="Arial"/>
              </a:rPr>
              <a:t>String showForm() {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spc="-5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"helloworld-form"</a:t>
            </a:r>
            <a:r>
              <a:rPr sz="2950" b="1" spc="5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389255" marR="611505">
              <a:lnSpc>
                <a:spcPct val="2003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need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a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controller method to process the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HTML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form </a:t>
            </a:r>
            <a:r>
              <a:rPr sz="2950" b="1" spc="-80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@RequestMapping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"/processForm"</a:t>
            </a:r>
            <a:r>
              <a:rPr sz="2950" b="1" spc="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766445" marR="4897755" indent="-37719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2950" b="1" spc="5" dirty="0">
                <a:latin typeface="Arial"/>
                <a:cs typeface="Arial"/>
              </a:rPr>
              <a:t>String processForm() {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933FF"/>
                </a:solidFill>
                <a:latin typeface="Arial"/>
                <a:cs typeface="Arial"/>
              </a:rPr>
              <a:t>"helloworld"</a:t>
            </a:r>
            <a:r>
              <a:rPr sz="2950" b="1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842458"/>
            <a:ext cx="10400665" cy="71501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8485" indent="-566420">
              <a:lnSpc>
                <a:spcPct val="100000"/>
              </a:lnSpc>
              <a:spcBef>
                <a:spcPts val="135"/>
              </a:spcBef>
              <a:buFont typeface="Palatino Linotype"/>
              <a:buAutoNum type="arabicPeriod"/>
              <a:tabLst>
                <a:tab pos="578485" algn="l"/>
                <a:tab pos="579120" algn="l"/>
              </a:tabLst>
            </a:pPr>
            <a:r>
              <a:rPr sz="3350" b="1" spc="15" dirty="0">
                <a:latin typeface="Palatino Linotype"/>
                <a:cs typeface="Palatino Linotype"/>
              </a:rPr>
              <a:t>Create</a:t>
            </a:r>
            <a:r>
              <a:rPr sz="3350" b="1" spc="-10" dirty="0">
                <a:latin typeface="Palatino Linotype"/>
                <a:cs typeface="Palatino Linotype"/>
              </a:rPr>
              <a:t> </a:t>
            </a:r>
            <a:r>
              <a:rPr sz="3350" b="1" spc="15" dirty="0">
                <a:latin typeface="Palatino Linotype"/>
                <a:cs typeface="Palatino Linotype"/>
              </a:rPr>
              <a:t>Controller</a:t>
            </a:r>
            <a:r>
              <a:rPr sz="3350" b="1" spc="-10" dirty="0">
                <a:latin typeface="Palatino Linotype"/>
                <a:cs typeface="Palatino Linotype"/>
              </a:rPr>
              <a:t> </a:t>
            </a:r>
            <a:r>
              <a:rPr sz="3350" b="1" spc="10" dirty="0">
                <a:latin typeface="Palatino Linotype"/>
                <a:cs typeface="Palatino Linotype"/>
              </a:rPr>
              <a:t>class</a:t>
            </a:r>
            <a:endParaRPr sz="33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AutoNum type="arabicPeriod"/>
            </a:pPr>
            <a:endParaRPr sz="3700">
              <a:latin typeface="Palatino Linotype"/>
              <a:cs typeface="Palatino Linotype"/>
            </a:endParaRPr>
          </a:p>
          <a:p>
            <a:pPr marL="578485" indent="-566420">
              <a:lnSpc>
                <a:spcPct val="100000"/>
              </a:lnSpc>
              <a:spcBef>
                <a:spcPts val="2630"/>
              </a:spcBef>
              <a:buAutoNum type="arabicPeriod"/>
              <a:tabLst>
                <a:tab pos="578485" algn="l"/>
                <a:tab pos="579120" algn="l"/>
              </a:tabLst>
            </a:pPr>
            <a:r>
              <a:rPr sz="3350" b="1" spc="20" dirty="0">
                <a:latin typeface="Palatino Linotype"/>
                <a:cs typeface="Palatino Linotype"/>
              </a:rPr>
              <a:t>Show</a:t>
            </a:r>
            <a:r>
              <a:rPr sz="3350" b="1" spc="-20" dirty="0">
                <a:latin typeface="Palatino Linotype"/>
                <a:cs typeface="Palatino Linotype"/>
              </a:rPr>
              <a:t> </a:t>
            </a:r>
            <a:r>
              <a:rPr sz="3350" b="1" spc="30" dirty="0">
                <a:latin typeface="Palatino Linotype"/>
                <a:cs typeface="Palatino Linotype"/>
              </a:rPr>
              <a:t>HTML</a:t>
            </a:r>
            <a:r>
              <a:rPr sz="3350" b="1" spc="-80" dirty="0">
                <a:latin typeface="Palatino Linotype"/>
                <a:cs typeface="Palatino Linotype"/>
              </a:rPr>
              <a:t> </a:t>
            </a:r>
            <a:r>
              <a:rPr sz="3350" b="1" spc="20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marL="1101725" lvl="1" indent="-566420">
              <a:lnSpc>
                <a:spcPct val="100000"/>
              </a:lnSpc>
              <a:spcBef>
                <a:spcPts val="3165"/>
              </a:spcBef>
              <a:buAutoNum type="alphaLcPeriod"/>
              <a:tabLst>
                <a:tab pos="1101725" algn="l"/>
                <a:tab pos="1102360" algn="l"/>
              </a:tabLst>
            </a:pPr>
            <a:r>
              <a:rPr sz="3350" spc="5" dirty="0">
                <a:latin typeface="Palatino Linotype"/>
                <a:cs typeface="Palatino Linotype"/>
              </a:rPr>
              <a:t>Create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5" dirty="0">
                <a:latin typeface="Palatino Linotype"/>
                <a:cs typeface="Palatino Linotype"/>
              </a:rPr>
              <a:t>controller </a:t>
            </a:r>
            <a:r>
              <a:rPr sz="3350" spc="15" dirty="0">
                <a:latin typeface="Palatino Linotype"/>
                <a:cs typeface="Palatino Linotype"/>
              </a:rPr>
              <a:t>method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to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show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25" dirty="0">
                <a:latin typeface="Palatino Linotype"/>
                <a:cs typeface="Palatino Linotype"/>
              </a:rPr>
              <a:t>HTML</a:t>
            </a:r>
            <a:r>
              <a:rPr sz="3350" spc="-114" dirty="0">
                <a:latin typeface="Palatino Linotype"/>
                <a:cs typeface="Palatino Linotype"/>
              </a:rPr>
              <a:t> </a:t>
            </a:r>
            <a:r>
              <a:rPr sz="3350" spc="20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marL="1101725" lvl="1" indent="-566420">
              <a:lnSpc>
                <a:spcPct val="100000"/>
              </a:lnSpc>
              <a:spcBef>
                <a:spcPts val="3170"/>
              </a:spcBef>
              <a:buAutoNum type="alphaLcPeriod"/>
              <a:tabLst>
                <a:tab pos="1101725" algn="l"/>
                <a:tab pos="1102360" algn="l"/>
              </a:tabLst>
            </a:pPr>
            <a:r>
              <a:rPr sz="3350" spc="5" dirty="0">
                <a:latin typeface="Palatino Linotype"/>
                <a:cs typeface="Palatino Linotype"/>
              </a:rPr>
              <a:t>Create</a:t>
            </a:r>
            <a:r>
              <a:rPr sz="3350" spc="-5" dirty="0">
                <a:latin typeface="Palatino Linotype"/>
                <a:cs typeface="Palatino Linotype"/>
              </a:rPr>
              <a:t> </a:t>
            </a:r>
            <a:r>
              <a:rPr sz="3350" spc="-30" dirty="0">
                <a:latin typeface="Palatino Linotype"/>
                <a:cs typeface="Palatino Linotype"/>
              </a:rPr>
              <a:t>View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Page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for</a:t>
            </a:r>
            <a:r>
              <a:rPr sz="3350" spc="-5" dirty="0">
                <a:latin typeface="Palatino Linotype"/>
                <a:cs typeface="Palatino Linotype"/>
              </a:rPr>
              <a:t> </a:t>
            </a:r>
            <a:r>
              <a:rPr sz="3350" spc="25" dirty="0">
                <a:latin typeface="Palatino Linotype"/>
                <a:cs typeface="Palatino Linotype"/>
              </a:rPr>
              <a:t>HTML</a:t>
            </a:r>
            <a:r>
              <a:rPr sz="3350" spc="-12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buFont typeface="Palatino Linotype"/>
              <a:buAutoNum type="alphaLcPeriod"/>
            </a:pPr>
            <a:endParaRPr sz="3700">
              <a:latin typeface="Palatino Linotype"/>
              <a:cs typeface="Palatino Linotype"/>
            </a:endParaRPr>
          </a:p>
          <a:p>
            <a:pPr marL="578485" indent="-566420">
              <a:lnSpc>
                <a:spcPct val="100000"/>
              </a:lnSpc>
              <a:spcBef>
                <a:spcPts val="2630"/>
              </a:spcBef>
              <a:buAutoNum type="arabicPeriod"/>
              <a:tabLst>
                <a:tab pos="578485" algn="l"/>
                <a:tab pos="579120" algn="l"/>
              </a:tabLst>
            </a:pPr>
            <a:r>
              <a:rPr sz="3350" b="1" spc="15" dirty="0">
                <a:latin typeface="Palatino Linotype"/>
                <a:cs typeface="Palatino Linotype"/>
              </a:rPr>
              <a:t>Process</a:t>
            </a:r>
            <a:r>
              <a:rPr sz="3350" b="1" spc="-20" dirty="0">
                <a:latin typeface="Palatino Linotype"/>
                <a:cs typeface="Palatino Linotype"/>
              </a:rPr>
              <a:t> </a:t>
            </a:r>
            <a:r>
              <a:rPr sz="3350" b="1" spc="30" dirty="0">
                <a:latin typeface="Palatino Linotype"/>
                <a:cs typeface="Palatino Linotype"/>
              </a:rPr>
              <a:t>HTML</a:t>
            </a:r>
            <a:r>
              <a:rPr sz="3350" b="1" spc="-80" dirty="0">
                <a:latin typeface="Palatino Linotype"/>
                <a:cs typeface="Palatino Linotype"/>
              </a:rPr>
              <a:t> </a:t>
            </a:r>
            <a:r>
              <a:rPr sz="3350" b="1" spc="20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marL="1101725" lvl="1" indent="-566420">
              <a:lnSpc>
                <a:spcPct val="100000"/>
              </a:lnSpc>
              <a:spcBef>
                <a:spcPts val="3165"/>
              </a:spcBef>
              <a:buAutoNum type="alphaLcPeriod"/>
              <a:tabLst>
                <a:tab pos="1101725" algn="l"/>
                <a:tab pos="1102360" algn="l"/>
              </a:tabLst>
            </a:pPr>
            <a:r>
              <a:rPr sz="3350" spc="5" dirty="0">
                <a:latin typeface="Palatino Linotype"/>
                <a:cs typeface="Palatino Linotype"/>
              </a:rPr>
              <a:t>Create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5" dirty="0">
                <a:latin typeface="Palatino Linotype"/>
                <a:cs typeface="Palatino Linotype"/>
              </a:rPr>
              <a:t>controller </a:t>
            </a:r>
            <a:r>
              <a:rPr sz="3350" spc="15" dirty="0">
                <a:latin typeface="Palatino Linotype"/>
                <a:cs typeface="Palatino Linotype"/>
              </a:rPr>
              <a:t>method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to</a:t>
            </a:r>
            <a:r>
              <a:rPr sz="3350" spc="5" dirty="0">
                <a:latin typeface="Palatino Linotype"/>
                <a:cs typeface="Palatino Linotype"/>
              </a:rPr>
              <a:t> process </a:t>
            </a:r>
            <a:r>
              <a:rPr sz="3350" spc="25" dirty="0">
                <a:latin typeface="Palatino Linotype"/>
                <a:cs typeface="Palatino Linotype"/>
              </a:rPr>
              <a:t>HTML</a:t>
            </a:r>
            <a:r>
              <a:rPr sz="3350" spc="-114" dirty="0">
                <a:latin typeface="Palatino Linotype"/>
                <a:cs typeface="Palatino Linotype"/>
              </a:rPr>
              <a:t> </a:t>
            </a:r>
            <a:r>
              <a:rPr sz="3350" spc="20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marL="1101725" lvl="1" indent="-566420">
              <a:lnSpc>
                <a:spcPct val="100000"/>
              </a:lnSpc>
              <a:spcBef>
                <a:spcPts val="3170"/>
              </a:spcBef>
              <a:buAutoNum type="alphaLcPeriod"/>
              <a:tabLst>
                <a:tab pos="1101725" algn="l"/>
                <a:tab pos="1102360" algn="l"/>
              </a:tabLst>
            </a:pPr>
            <a:r>
              <a:rPr sz="3350" spc="15" dirty="0">
                <a:latin typeface="Palatino Linotype"/>
                <a:cs typeface="Palatino Linotype"/>
              </a:rPr>
              <a:t>Develop</a:t>
            </a:r>
            <a:r>
              <a:rPr sz="3350" spc="-5" dirty="0">
                <a:latin typeface="Palatino Linotype"/>
                <a:cs typeface="Palatino Linotype"/>
              </a:rPr>
              <a:t> </a:t>
            </a:r>
            <a:r>
              <a:rPr sz="3350" spc="-30" dirty="0">
                <a:latin typeface="Palatino Linotype"/>
                <a:cs typeface="Palatino Linotype"/>
              </a:rPr>
              <a:t>View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Page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for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Confirmation</a:t>
            </a:r>
            <a:endParaRPr sz="33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22966" y="85580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68" y="0"/>
                </a:moveTo>
                <a:lnTo>
                  <a:pt x="359342" y="12002"/>
                </a:lnTo>
                <a:lnTo>
                  <a:pt x="320436" y="30965"/>
                </a:lnTo>
                <a:lnTo>
                  <a:pt x="286520" y="57853"/>
                </a:lnTo>
                <a:lnTo>
                  <a:pt x="258917" y="91839"/>
                </a:lnTo>
                <a:lnTo>
                  <a:pt x="228645" y="161504"/>
                </a:lnTo>
                <a:lnTo>
                  <a:pt x="215258" y="212474"/>
                </a:lnTo>
                <a:lnTo>
                  <a:pt x="200541" y="276105"/>
                </a:lnTo>
                <a:lnTo>
                  <a:pt x="28798" y="1031754"/>
                </a:lnTo>
                <a:lnTo>
                  <a:pt x="14572" y="1095496"/>
                </a:lnTo>
                <a:lnTo>
                  <a:pt x="4616" y="1147247"/>
                </a:lnTo>
                <a:lnTo>
                  <a:pt x="0" y="1189101"/>
                </a:lnTo>
                <a:lnTo>
                  <a:pt x="1794" y="1223152"/>
                </a:lnTo>
                <a:lnTo>
                  <a:pt x="12000" y="1265732"/>
                </a:lnTo>
                <a:lnTo>
                  <a:pt x="30963" y="1304639"/>
                </a:lnTo>
                <a:lnTo>
                  <a:pt x="57853" y="1338555"/>
                </a:lnTo>
                <a:lnTo>
                  <a:pt x="91843" y="1366163"/>
                </a:lnTo>
                <a:lnTo>
                  <a:pt x="161505" y="1396425"/>
                </a:lnTo>
                <a:lnTo>
                  <a:pt x="212475" y="1409811"/>
                </a:lnTo>
                <a:lnTo>
                  <a:pt x="276110" y="1424528"/>
                </a:lnTo>
                <a:lnTo>
                  <a:pt x="3137782" y="2074916"/>
                </a:lnTo>
                <a:lnTo>
                  <a:pt x="3201528" y="2089143"/>
                </a:lnTo>
                <a:lnTo>
                  <a:pt x="3253278" y="2099099"/>
                </a:lnTo>
                <a:lnTo>
                  <a:pt x="3295130" y="2103715"/>
                </a:lnTo>
                <a:lnTo>
                  <a:pt x="3329179" y="2101921"/>
                </a:lnTo>
                <a:lnTo>
                  <a:pt x="3371759" y="2091714"/>
                </a:lnTo>
                <a:lnTo>
                  <a:pt x="3410666" y="2072752"/>
                </a:lnTo>
                <a:lnTo>
                  <a:pt x="3444582" y="2045861"/>
                </a:lnTo>
                <a:lnTo>
                  <a:pt x="3472191" y="2011871"/>
                </a:lnTo>
                <a:lnTo>
                  <a:pt x="3502454" y="1942210"/>
                </a:lnTo>
                <a:lnTo>
                  <a:pt x="3515843" y="1891239"/>
                </a:lnTo>
                <a:lnTo>
                  <a:pt x="3530566" y="1827605"/>
                </a:lnTo>
                <a:lnTo>
                  <a:pt x="3702299" y="1071961"/>
                </a:lnTo>
                <a:lnTo>
                  <a:pt x="3716531" y="1008218"/>
                </a:lnTo>
                <a:lnTo>
                  <a:pt x="3726489" y="956468"/>
                </a:lnTo>
                <a:lnTo>
                  <a:pt x="3731103" y="914616"/>
                </a:lnTo>
                <a:lnTo>
                  <a:pt x="3729303" y="880565"/>
                </a:lnTo>
                <a:lnTo>
                  <a:pt x="3719097" y="837986"/>
                </a:lnTo>
                <a:lnTo>
                  <a:pt x="3700135" y="799079"/>
                </a:lnTo>
                <a:lnTo>
                  <a:pt x="3673248" y="765163"/>
                </a:lnTo>
                <a:lnTo>
                  <a:pt x="3639264" y="737555"/>
                </a:lnTo>
                <a:lnTo>
                  <a:pt x="3569599" y="707290"/>
                </a:lnTo>
                <a:lnTo>
                  <a:pt x="3518628" y="693902"/>
                </a:lnTo>
                <a:lnTo>
                  <a:pt x="3454997" y="679183"/>
                </a:lnTo>
                <a:lnTo>
                  <a:pt x="593315" y="28801"/>
                </a:lnTo>
                <a:lnTo>
                  <a:pt x="529573" y="14572"/>
                </a:lnTo>
                <a:lnTo>
                  <a:pt x="477822" y="4615"/>
                </a:lnTo>
                <a:lnTo>
                  <a:pt x="435968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5387925" y="1685130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1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5251" y="10855690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7533" y="10282307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70674" y="777893"/>
            <a:ext cx="99675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80" dirty="0"/>
              <a:t>Adding</a:t>
            </a:r>
            <a:r>
              <a:rPr sz="5900" spc="-245" dirty="0"/>
              <a:t> </a:t>
            </a:r>
            <a:r>
              <a:rPr sz="5900" spc="-75" dirty="0"/>
              <a:t>Data</a:t>
            </a:r>
            <a:r>
              <a:rPr sz="5900" spc="-240" dirty="0"/>
              <a:t> </a:t>
            </a:r>
            <a:r>
              <a:rPr sz="5900" spc="-45" dirty="0"/>
              <a:t>to</a:t>
            </a:r>
            <a:r>
              <a:rPr sz="5900" spc="-235" dirty="0"/>
              <a:t> </a:t>
            </a:r>
            <a:r>
              <a:rPr sz="5900" spc="-85" dirty="0"/>
              <a:t>Spring</a:t>
            </a:r>
            <a:r>
              <a:rPr sz="5900" spc="-235" dirty="0"/>
              <a:t> </a:t>
            </a:r>
            <a:r>
              <a:rPr sz="5900" spc="-100" dirty="0"/>
              <a:t>Model</a:t>
            </a:r>
            <a:endParaRPr sz="59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0174" y="2475662"/>
            <a:ext cx="167534" cy="82929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22380" y="2475662"/>
            <a:ext cx="167534" cy="829294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986766" y="2475662"/>
            <a:ext cx="16152494" cy="8293100"/>
            <a:chOff x="1986766" y="2475662"/>
            <a:chExt cx="16152494" cy="82931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33488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5" dirty="0">
                <a:latin typeface="Cambria"/>
                <a:cs typeface="Cambria"/>
              </a:rPr>
              <a:t>Focus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10" dirty="0">
                <a:latin typeface="Cambria"/>
                <a:cs typeface="Cambria"/>
              </a:rPr>
              <a:t>on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the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u="heavy" spc="-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Model</a:t>
            </a:r>
            <a:endParaRPr sz="65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8528" y="1931155"/>
            <a:ext cx="12093872" cy="83138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411099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60" dirty="0">
                <a:latin typeface="Cambria"/>
                <a:cs typeface="Cambria"/>
              </a:rPr>
              <a:t>Spring</a:t>
            </a:r>
            <a:r>
              <a:rPr sz="5250" spc="5" dirty="0">
                <a:latin typeface="Cambria"/>
                <a:cs typeface="Cambria"/>
              </a:rPr>
              <a:t> </a:t>
            </a:r>
            <a:r>
              <a:rPr sz="5250" spc="-55" dirty="0">
                <a:latin typeface="Cambria"/>
                <a:cs typeface="Cambria"/>
              </a:rPr>
              <a:t>Model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842992"/>
            <a:ext cx="127501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Model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container</a:t>
            </a:r>
            <a:r>
              <a:rPr sz="4250" spc="10" dirty="0">
                <a:latin typeface="Palatino Linotype"/>
                <a:cs typeface="Palatino Linotype"/>
              </a:rPr>
              <a:t> 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application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382357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3706809"/>
            <a:ext cx="44151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Controller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53" y="497536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4988" y="4858606"/>
            <a:ext cx="84137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put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anything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model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1853" y="612716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4988" y="6010404"/>
            <a:ext cx="98469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strings,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objects,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info</a:t>
            </a:r>
            <a:r>
              <a:rPr sz="4250" dirty="0">
                <a:latin typeface="Palatino Linotype"/>
                <a:cs typeface="Palatino Linotype"/>
              </a:rPr>
              <a:t> from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database,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3014" y="7990982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56152" y="7874222"/>
            <a:ext cx="115252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80" dirty="0">
                <a:latin typeface="Palatino Linotype"/>
                <a:cs typeface="Palatino Linotype"/>
              </a:rPr>
              <a:t>Your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40" dirty="0">
                <a:latin typeface="Palatino Linotype"/>
                <a:cs typeface="Palatino Linotype"/>
              </a:rPr>
              <a:t>View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access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dirty="0">
                <a:latin typeface="Palatino Linotype"/>
                <a:cs typeface="Palatino Linotype"/>
              </a:rPr>
              <a:t> from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model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836122" y="3161076"/>
            <a:ext cx="5292725" cy="3813810"/>
            <a:chOff x="13836122" y="3161076"/>
            <a:chExt cx="5292725" cy="381381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2715" y="3255314"/>
              <a:ext cx="4999250" cy="34367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6122" y="3161076"/>
              <a:ext cx="5292435" cy="381366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4598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5" dirty="0">
                <a:latin typeface="Cambria"/>
                <a:cs typeface="Cambria"/>
              </a:rPr>
              <a:t>Where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165" dirty="0">
                <a:latin typeface="Cambria"/>
                <a:cs typeface="Cambria"/>
              </a:rPr>
              <a:t>is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the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105" dirty="0">
                <a:latin typeface="Cambria"/>
                <a:cs typeface="Cambria"/>
              </a:rPr>
              <a:t>Thymeleaf</a:t>
            </a:r>
            <a:r>
              <a:rPr sz="6500" spc="130" dirty="0">
                <a:latin typeface="Cambria"/>
                <a:cs typeface="Cambria"/>
              </a:rPr>
              <a:t> </a:t>
            </a:r>
            <a:r>
              <a:rPr sz="6500" spc="-160" dirty="0">
                <a:latin typeface="Cambria"/>
                <a:cs typeface="Cambria"/>
              </a:rPr>
              <a:t>template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229" dirty="0">
                <a:latin typeface="Cambria"/>
                <a:cs typeface="Cambria"/>
              </a:rPr>
              <a:t>processed?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7614" y="1860499"/>
            <a:ext cx="15764510" cy="21596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0870" indent="-57340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610870" algn="l"/>
                <a:tab pos="611505" algn="l"/>
              </a:tabLst>
            </a:pPr>
            <a:r>
              <a:rPr sz="5250" spc="5" dirty="0">
                <a:latin typeface="Palatino Linotype"/>
                <a:cs typeface="Palatino Linotype"/>
              </a:rPr>
              <a:t>In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a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5" dirty="0">
                <a:latin typeface="Palatino Linotype"/>
                <a:cs typeface="Palatino Linotype"/>
              </a:rPr>
              <a:t>web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app,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Thymeleaf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5" dirty="0">
                <a:latin typeface="Palatino Linotype"/>
                <a:cs typeface="Palatino Linotype"/>
              </a:rPr>
              <a:t>is </a:t>
            </a:r>
            <a:r>
              <a:rPr sz="5250" dirty="0">
                <a:latin typeface="Palatino Linotype"/>
                <a:cs typeface="Palatino Linotype"/>
              </a:rPr>
              <a:t>processed </a:t>
            </a:r>
            <a:r>
              <a:rPr sz="5250" spc="15" dirty="0">
                <a:latin typeface="Palatino Linotype"/>
                <a:cs typeface="Palatino Linotype"/>
              </a:rPr>
              <a:t>on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the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server</a:t>
            </a:r>
            <a:endParaRPr sz="5250">
              <a:latin typeface="Palatino Linotype"/>
              <a:cs typeface="Palatino Linotype"/>
            </a:endParaRPr>
          </a:p>
          <a:p>
            <a:pPr marL="610870" indent="-573405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610870" algn="l"/>
                <a:tab pos="611505" algn="l"/>
              </a:tabLst>
            </a:pPr>
            <a:r>
              <a:rPr sz="5250" spc="10" dirty="0">
                <a:latin typeface="Palatino Linotype"/>
                <a:cs typeface="Palatino Linotype"/>
              </a:rPr>
              <a:t>Results</a:t>
            </a:r>
            <a:r>
              <a:rPr sz="5250" spc="5" dirty="0">
                <a:latin typeface="Palatino Linotype"/>
                <a:cs typeface="Palatino Linotype"/>
              </a:rPr>
              <a:t> included in </a:t>
            </a:r>
            <a:r>
              <a:rPr sz="5250" spc="15" dirty="0">
                <a:latin typeface="Palatino Linotype"/>
                <a:cs typeface="Palatino Linotype"/>
              </a:rPr>
              <a:t>HTML</a:t>
            </a:r>
            <a:r>
              <a:rPr sz="5250" spc="-185" dirty="0">
                <a:latin typeface="Palatino Linotype"/>
                <a:cs typeface="Palatino Linotype"/>
              </a:rPr>
              <a:t> </a:t>
            </a:r>
            <a:r>
              <a:rPr sz="5250" spc="-5" dirty="0">
                <a:latin typeface="Palatino Linotype"/>
                <a:cs typeface="Palatino Linotype"/>
              </a:rPr>
              <a:t>returned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to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-5" dirty="0">
                <a:latin typeface="Palatino Linotype"/>
                <a:cs typeface="Palatino Linotype"/>
              </a:rPr>
              <a:t>browser</a:t>
            </a:r>
            <a:endParaRPr sz="5250">
              <a:latin typeface="Palatino Linotype"/>
              <a:cs typeface="Palatino Linotyp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38012" y="4800712"/>
            <a:ext cx="6036310" cy="5389245"/>
            <a:chOff x="6838012" y="4800712"/>
            <a:chExt cx="6036310" cy="53892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604" y="4894950"/>
              <a:ext cx="5742568" cy="50122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8012" y="4800712"/>
              <a:ext cx="6035753" cy="5389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6614" y="8258292"/>
              <a:ext cx="2430857" cy="153505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4346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65" dirty="0">
                <a:latin typeface="Cambria"/>
                <a:cs typeface="Cambria"/>
              </a:rPr>
              <a:t>Code</a:t>
            </a:r>
            <a:r>
              <a:rPr sz="5250" spc="10" dirty="0">
                <a:latin typeface="Cambria"/>
                <a:cs typeface="Cambria"/>
              </a:rPr>
              <a:t> </a:t>
            </a:r>
            <a:r>
              <a:rPr sz="5250" spc="-40" dirty="0">
                <a:latin typeface="Cambria"/>
                <a:cs typeface="Cambria"/>
              </a:rPr>
              <a:t>Example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842992"/>
            <a:ext cx="134975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want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process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382357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3706809"/>
            <a:ext cx="85928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Read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data: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student’s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568738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5570627"/>
            <a:ext cx="76923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Convert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upper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case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3014" y="755120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152" y="7434445"/>
            <a:ext cx="96875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uppercase </a:t>
            </a:r>
            <a:r>
              <a:rPr sz="4250" spc="10" dirty="0">
                <a:latin typeface="Palatino Linotype"/>
                <a:cs typeface="Palatino Linotype"/>
              </a:rPr>
              <a:t>version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model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989965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85" dirty="0">
                <a:latin typeface="Cambria"/>
                <a:cs typeface="Cambria"/>
              </a:rPr>
              <a:t>Passing</a:t>
            </a:r>
            <a:r>
              <a:rPr sz="5250" spc="85" dirty="0">
                <a:latin typeface="Cambria"/>
                <a:cs typeface="Cambria"/>
              </a:rPr>
              <a:t> </a:t>
            </a:r>
            <a:r>
              <a:rPr sz="5250" spc="-35" dirty="0">
                <a:latin typeface="Cambria"/>
                <a:cs typeface="Cambria"/>
              </a:rPr>
              <a:t>Model</a:t>
            </a:r>
            <a:r>
              <a:rPr sz="5250" spc="85" dirty="0">
                <a:latin typeface="Cambria"/>
                <a:cs typeface="Cambria"/>
              </a:rPr>
              <a:t> </a:t>
            </a:r>
            <a:r>
              <a:rPr sz="5250" spc="-70" dirty="0">
                <a:latin typeface="Cambria"/>
                <a:cs typeface="Cambria"/>
              </a:rPr>
              <a:t>to</a:t>
            </a:r>
            <a:r>
              <a:rPr sz="5250" spc="85" dirty="0">
                <a:latin typeface="Cambria"/>
                <a:cs typeface="Cambria"/>
              </a:rPr>
              <a:t> </a:t>
            </a:r>
            <a:r>
              <a:rPr sz="5250" spc="-160" dirty="0">
                <a:latin typeface="Cambria"/>
                <a:cs typeface="Cambria"/>
              </a:rPr>
              <a:t>your</a:t>
            </a:r>
            <a:r>
              <a:rPr sz="5250" spc="85" dirty="0">
                <a:latin typeface="Cambria"/>
                <a:cs typeface="Cambria"/>
              </a:rPr>
              <a:t> </a:t>
            </a:r>
            <a:r>
              <a:rPr sz="5250" spc="-45" dirty="0">
                <a:latin typeface="Cambria"/>
                <a:cs typeface="Cambria"/>
              </a:rPr>
              <a:t>Controller</a:t>
            </a:r>
            <a:endParaRPr sz="525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35290" y="1961259"/>
            <a:ext cx="15434310" cy="8251190"/>
            <a:chOff x="2335290" y="1961259"/>
            <a:chExt cx="15434310" cy="8251190"/>
          </a:xfrm>
        </p:grpSpPr>
        <p:sp>
          <p:nvSpPr>
            <p:cNvPr id="6" name="object 6"/>
            <p:cNvSpPr/>
            <p:nvPr/>
          </p:nvSpPr>
          <p:spPr>
            <a:xfrm>
              <a:off x="2513295" y="2076439"/>
              <a:ext cx="15078075" cy="7793355"/>
            </a:xfrm>
            <a:custGeom>
              <a:avLst/>
              <a:gdLst/>
              <a:ahLst/>
              <a:cxnLst/>
              <a:rect l="l" t="t" r="r" b="b"/>
              <a:pathLst>
                <a:path w="15078075" h="7793355">
                  <a:moveTo>
                    <a:pt x="15077551" y="0"/>
                  </a:moveTo>
                  <a:lnTo>
                    <a:pt x="0" y="0"/>
                  </a:lnTo>
                  <a:lnTo>
                    <a:pt x="0" y="7792956"/>
                  </a:lnTo>
                  <a:lnTo>
                    <a:pt x="15077551" y="7792956"/>
                  </a:lnTo>
                  <a:lnTo>
                    <a:pt x="15077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5290" y="1961259"/>
              <a:ext cx="198946" cy="82510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0459" y="1961259"/>
              <a:ext cx="198946" cy="82510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4237" y="1961259"/>
              <a:ext cx="15036191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4237" y="9814423"/>
              <a:ext cx="15036191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946916" y="2119706"/>
            <a:ext cx="13073380" cy="76822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5" dirty="0">
                <a:solidFill>
                  <a:srgbClr val="777777"/>
                </a:solidFill>
                <a:latin typeface="Arial"/>
                <a:cs typeface="Arial"/>
              </a:rPr>
              <a:t>@RequestMapping</a:t>
            </a:r>
            <a:r>
              <a:rPr sz="2950" b="1" spc="-5" dirty="0">
                <a:latin typeface="Arial"/>
                <a:cs typeface="Arial"/>
              </a:rPr>
              <a:t>(</a:t>
            </a:r>
            <a:r>
              <a:rPr sz="2950" b="1" spc="-5" dirty="0">
                <a:solidFill>
                  <a:srgbClr val="3933FF"/>
                </a:solidFill>
                <a:latin typeface="Arial"/>
                <a:cs typeface="Arial"/>
              </a:rPr>
              <a:t>"/processFormVersionTwo"</a:t>
            </a:r>
            <a:r>
              <a:rPr sz="2950" b="1" spc="-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String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letsShoutDude(HttpServletRequest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request</a:t>
            </a:r>
            <a:r>
              <a:rPr sz="2950" b="1" spc="5" dirty="0">
                <a:latin typeface="Arial"/>
                <a:cs typeface="Arial"/>
              </a:rPr>
              <a:t>,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Model</a:t>
            </a:r>
            <a:r>
              <a:rPr sz="2950" b="1" spc="2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spc="2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read the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request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parameter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from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the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HTML</a:t>
            </a:r>
            <a:r>
              <a:rPr sz="2950" b="1" spc="-4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form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String </a:t>
            </a:r>
            <a:r>
              <a:rPr sz="2950" b="1" spc="10" dirty="0">
                <a:solidFill>
                  <a:srgbClr val="7E504F"/>
                </a:solidFill>
                <a:latin typeface="Arial"/>
                <a:cs typeface="Arial"/>
              </a:rPr>
              <a:t>theName </a:t>
            </a:r>
            <a:r>
              <a:rPr sz="2950" b="1" spc="10" dirty="0">
                <a:latin typeface="Arial"/>
                <a:cs typeface="Arial"/>
              </a:rPr>
              <a:t>=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request</a:t>
            </a:r>
            <a:r>
              <a:rPr sz="2950" b="1" spc="5" dirty="0">
                <a:latin typeface="Arial"/>
                <a:cs typeface="Arial"/>
              </a:rPr>
              <a:t>.getParameter(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"studentName"</a:t>
            </a:r>
            <a:r>
              <a:rPr sz="2950" b="1" spc="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 marR="6234430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convert the data to all caps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7E504F"/>
                </a:solidFill>
                <a:latin typeface="Arial"/>
                <a:cs typeface="Arial"/>
              </a:rPr>
              <a:t>theName</a:t>
            </a:r>
            <a:r>
              <a:rPr sz="2950" b="1" spc="-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=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theName</a:t>
            </a:r>
            <a:r>
              <a:rPr sz="2950" b="1" spc="5" dirty="0">
                <a:latin typeface="Arial"/>
                <a:cs typeface="Arial"/>
              </a:rPr>
              <a:t>.toUpperCase();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9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create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message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latin typeface="Arial"/>
                <a:cs typeface="Arial"/>
              </a:rPr>
              <a:t>String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result</a:t>
            </a:r>
            <a:r>
              <a:rPr sz="2950" b="1" spc="-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=</a:t>
            </a:r>
            <a:r>
              <a:rPr sz="2950" b="1" spc="5" dirty="0">
                <a:latin typeface="Arial"/>
                <a:cs typeface="Arial"/>
              </a:rPr>
              <a:t> </a:t>
            </a:r>
            <a:r>
              <a:rPr sz="2950" b="1" spc="-50" dirty="0">
                <a:solidFill>
                  <a:srgbClr val="3933FF"/>
                </a:solidFill>
                <a:latin typeface="Arial"/>
                <a:cs typeface="Arial"/>
              </a:rPr>
              <a:t>"Yo!</a:t>
            </a:r>
            <a:r>
              <a:rPr sz="2950" b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950" b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+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theName</a:t>
            </a:r>
            <a:r>
              <a:rPr sz="2950" b="1" spc="5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389255" marR="5636895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add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message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to the model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2950" b="1" spc="5" dirty="0">
                <a:latin typeface="Arial"/>
                <a:cs typeface="Arial"/>
              </a:rPr>
              <a:t>.addAttribute(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"message"</a:t>
            </a:r>
            <a:r>
              <a:rPr sz="2950" b="1" spc="5" dirty="0">
                <a:latin typeface="Arial"/>
                <a:cs typeface="Arial"/>
              </a:rPr>
              <a:t>,</a:t>
            </a:r>
            <a:r>
              <a:rPr sz="2950" b="1" spc="-3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result</a:t>
            </a:r>
            <a:r>
              <a:rPr sz="2950" b="1" spc="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933FF"/>
                </a:solidFill>
                <a:latin typeface="Arial"/>
                <a:cs typeface="Arial"/>
              </a:rPr>
              <a:t>"helloworld"</a:t>
            </a:r>
            <a:r>
              <a:rPr sz="2950" b="1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2000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5" dirty="0">
                <a:latin typeface="Cambria"/>
                <a:cs typeface="Cambria"/>
              </a:rPr>
              <a:t>View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10" dirty="0">
                <a:latin typeface="Cambria"/>
                <a:cs typeface="Cambria"/>
              </a:rPr>
              <a:t>Template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Thymeleaf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95640" y="2463045"/>
            <a:ext cx="14077950" cy="6044565"/>
            <a:chOff x="1495640" y="2463045"/>
            <a:chExt cx="14077950" cy="6044565"/>
          </a:xfrm>
        </p:grpSpPr>
        <p:sp>
          <p:nvSpPr>
            <p:cNvPr id="6" name="object 6"/>
            <p:cNvSpPr/>
            <p:nvPr/>
          </p:nvSpPr>
          <p:spPr>
            <a:xfrm>
              <a:off x="1673645" y="2578225"/>
              <a:ext cx="13722350" cy="5584190"/>
            </a:xfrm>
            <a:custGeom>
              <a:avLst/>
              <a:gdLst/>
              <a:ahLst/>
              <a:cxnLst/>
              <a:rect l="l" t="t" r="r" b="b"/>
              <a:pathLst>
                <a:path w="13722350" h="5584190">
                  <a:moveTo>
                    <a:pt x="13721885" y="0"/>
                  </a:moveTo>
                  <a:lnTo>
                    <a:pt x="0" y="0"/>
                  </a:lnTo>
                  <a:lnTo>
                    <a:pt x="0" y="5583599"/>
                  </a:lnTo>
                  <a:lnTo>
                    <a:pt x="13721885" y="5583599"/>
                  </a:lnTo>
                  <a:lnTo>
                    <a:pt x="13721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640" y="2463045"/>
              <a:ext cx="14077896" cy="604431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30314" y="2620036"/>
            <a:ext cx="12203430" cy="546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4450" b="1" spc="-5" dirty="0">
                <a:solidFill>
                  <a:srgbClr val="4E9192"/>
                </a:solidFill>
                <a:latin typeface="Arial"/>
                <a:cs typeface="Arial"/>
              </a:rPr>
              <a:t>html</a:t>
            </a: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4450" b="1" spc="-5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4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50" b="1" spc="-5" dirty="0">
                <a:latin typeface="Arial"/>
                <a:cs typeface="Arial"/>
              </a:rPr>
              <a:t>Hello</a:t>
            </a:r>
            <a:r>
              <a:rPr sz="4450" b="1" spc="-10" dirty="0">
                <a:latin typeface="Arial"/>
                <a:cs typeface="Arial"/>
              </a:rPr>
              <a:t> </a:t>
            </a:r>
            <a:r>
              <a:rPr sz="4450" b="1" spc="-20" dirty="0">
                <a:latin typeface="Arial"/>
                <a:cs typeface="Arial"/>
              </a:rPr>
              <a:t>World</a:t>
            </a:r>
            <a:r>
              <a:rPr sz="4450" b="1" spc="-5" dirty="0">
                <a:latin typeface="Arial"/>
                <a:cs typeface="Arial"/>
              </a:rPr>
              <a:t> of</a:t>
            </a:r>
            <a:r>
              <a:rPr sz="4450" b="1" spc="-10" dirty="0">
                <a:latin typeface="Arial"/>
                <a:cs typeface="Arial"/>
              </a:rPr>
              <a:t> </a:t>
            </a:r>
            <a:r>
              <a:rPr sz="4450" b="1" spc="-5" dirty="0">
                <a:latin typeface="Arial"/>
                <a:cs typeface="Arial"/>
              </a:rPr>
              <a:t>Spring!</a:t>
            </a:r>
            <a:endParaRPr sz="4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b="1" spc="-5">
                <a:solidFill>
                  <a:srgbClr val="009193"/>
                </a:solidFill>
                <a:latin typeface="Arial"/>
                <a:cs typeface="Arial"/>
              </a:rPr>
              <a:t>...</a:t>
            </a:r>
            <a:endParaRPr sz="4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50" b="1" spc="-5" dirty="0">
                <a:latin typeface="Arial"/>
                <a:cs typeface="Arial"/>
              </a:rPr>
              <a:t>The</a:t>
            </a:r>
            <a:r>
              <a:rPr sz="4450" b="1" spc="-20" dirty="0">
                <a:latin typeface="Arial"/>
                <a:cs typeface="Arial"/>
              </a:rPr>
              <a:t> </a:t>
            </a:r>
            <a:r>
              <a:rPr sz="4450" b="1" dirty="0">
                <a:latin typeface="Arial"/>
                <a:cs typeface="Arial"/>
              </a:rPr>
              <a:t>message:</a:t>
            </a:r>
            <a:r>
              <a:rPr sz="4450" b="1" spc="-20" dirty="0">
                <a:latin typeface="Arial"/>
                <a:cs typeface="Arial"/>
              </a:rPr>
              <a:t> </a:t>
            </a:r>
            <a:r>
              <a:rPr sz="4450" b="1" dirty="0">
                <a:latin typeface="Arial"/>
                <a:cs typeface="Arial"/>
              </a:rPr>
              <a:t>&lt;span</a:t>
            </a:r>
            <a:r>
              <a:rPr sz="4450" b="1" spc="-15" dirty="0">
                <a:latin typeface="Arial"/>
                <a:cs typeface="Arial"/>
              </a:rPr>
              <a:t> </a:t>
            </a:r>
            <a:r>
              <a:rPr sz="4450" b="1" dirty="0">
                <a:latin typeface="Arial"/>
                <a:cs typeface="Arial"/>
              </a:rPr>
              <a:t>th:text=“${</a:t>
            </a:r>
            <a:r>
              <a:rPr sz="4450" b="1" dirty="0">
                <a:solidFill>
                  <a:srgbClr val="0433FF"/>
                </a:solidFill>
                <a:latin typeface="Arial"/>
                <a:cs typeface="Arial"/>
              </a:rPr>
              <a:t>message</a:t>
            </a:r>
            <a:r>
              <a:rPr sz="4450" b="1" dirty="0">
                <a:latin typeface="Arial"/>
                <a:cs typeface="Arial"/>
              </a:rPr>
              <a:t>}”</a:t>
            </a:r>
            <a:r>
              <a:rPr sz="4450" b="1" spc="-20" dirty="0">
                <a:latin typeface="Arial"/>
                <a:cs typeface="Arial"/>
              </a:rPr>
              <a:t> </a:t>
            </a:r>
            <a:r>
              <a:rPr sz="4450" b="1" dirty="0">
                <a:latin typeface="Arial"/>
                <a:cs typeface="Arial"/>
              </a:rPr>
              <a:t>/&gt;</a:t>
            </a:r>
            <a:endParaRPr sz="4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4450" b="1" spc="-5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&gt;&lt;/html&gt;</a:t>
            </a:r>
            <a:endParaRPr sz="4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975360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45" dirty="0">
                <a:latin typeface="Cambria"/>
                <a:cs typeface="Cambria"/>
              </a:rPr>
              <a:t>Adding</a:t>
            </a:r>
            <a:r>
              <a:rPr sz="5250" spc="85" dirty="0">
                <a:latin typeface="Cambria"/>
                <a:cs typeface="Cambria"/>
              </a:rPr>
              <a:t> </a:t>
            </a:r>
            <a:r>
              <a:rPr sz="5250" spc="-150" dirty="0">
                <a:latin typeface="Cambria"/>
                <a:cs typeface="Cambria"/>
              </a:rPr>
              <a:t>more</a:t>
            </a:r>
            <a:r>
              <a:rPr sz="5250" spc="90" dirty="0">
                <a:latin typeface="Cambria"/>
                <a:cs typeface="Cambria"/>
              </a:rPr>
              <a:t> </a:t>
            </a:r>
            <a:r>
              <a:rPr sz="5250" spc="-114" dirty="0">
                <a:latin typeface="Cambria"/>
                <a:cs typeface="Cambria"/>
              </a:rPr>
              <a:t>data</a:t>
            </a:r>
            <a:r>
              <a:rPr sz="5250" spc="90" dirty="0">
                <a:latin typeface="Cambria"/>
                <a:cs typeface="Cambria"/>
              </a:rPr>
              <a:t> </a:t>
            </a:r>
            <a:r>
              <a:rPr sz="5250" spc="-70" dirty="0">
                <a:latin typeface="Cambria"/>
                <a:cs typeface="Cambria"/>
              </a:rPr>
              <a:t>to</a:t>
            </a:r>
            <a:r>
              <a:rPr sz="5250" spc="90" dirty="0">
                <a:latin typeface="Cambria"/>
                <a:cs typeface="Cambria"/>
              </a:rPr>
              <a:t> </a:t>
            </a:r>
            <a:r>
              <a:rPr sz="5250" spc="-160" dirty="0">
                <a:latin typeface="Cambria"/>
                <a:cs typeface="Cambria"/>
              </a:rPr>
              <a:t>your</a:t>
            </a:r>
            <a:r>
              <a:rPr sz="5250" spc="90" dirty="0">
                <a:latin typeface="Cambria"/>
                <a:cs typeface="Cambria"/>
              </a:rPr>
              <a:t> </a:t>
            </a:r>
            <a:r>
              <a:rPr sz="5250" spc="-55" dirty="0">
                <a:latin typeface="Cambria"/>
                <a:cs typeface="Cambria"/>
              </a:rPr>
              <a:t>Model</a:t>
            </a:r>
            <a:endParaRPr sz="525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35290" y="1861786"/>
            <a:ext cx="15434310" cy="8450580"/>
            <a:chOff x="2335290" y="1861786"/>
            <a:chExt cx="15434310" cy="8450580"/>
          </a:xfrm>
        </p:grpSpPr>
        <p:sp>
          <p:nvSpPr>
            <p:cNvPr id="6" name="object 6"/>
            <p:cNvSpPr/>
            <p:nvPr/>
          </p:nvSpPr>
          <p:spPr>
            <a:xfrm>
              <a:off x="2513295" y="1976965"/>
              <a:ext cx="15078075" cy="7992109"/>
            </a:xfrm>
            <a:custGeom>
              <a:avLst/>
              <a:gdLst/>
              <a:ahLst/>
              <a:cxnLst/>
              <a:rect l="l" t="t" r="r" b="b"/>
              <a:pathLst>
                <a:path w="15078075" h="7992109">
                  <a:moveTo>
                    <a:pt x="15077551" y="0"/>
                  </a:moveTo>
                  <a:lnTo>
                    <a:pt x="0" y="0"/>
                  </a:lnTo>
                  <a:lnTo>
                    <a:pt x="0" y="7991903"/>
                  </a:lnTo>
                  <a:lnTo>
                    <a:pt x="15077551" y="7991903"/>
                  </a:lnTo>
                  <a:lnTo>
                    <a:pt x="15077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5290" y="1861786"/>
              <a:ext cx="198946" cy="84500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0459" y="1861786"/>
              <a:ext cx="198946" cy="84500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4237" y="1861786"/>
              <a:ext cx="15036191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4237" y="9913894"/>
              <a:ext cx="15036191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23868" y="2539808"/>
            <a:ext cx="11583035" cy="6835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3450" b="1" spc="-2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get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data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20"/>
              </a:lnSpc>
            </a:pPr>
            <a:r>
              <a:rPr sz="3450" b="1" spc="-5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20"/>
              </a:lnSpc>
            </a:pPr>
            <a:r>
              <a:rPr sz="3450" b="1" dirty="0">
                <a:latin typeface="Arial"/>
                <a:cs typeface="Arial"/>
              </a:rPr>
              <a:t>String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7E504F"/>
                </a:solidFill>
                <a:latin typeface="Arial"/>
                <a:cs typeface="Arial"/>
              </a:rPr>
              <a:t>result</a:t>
            </a:r>
            <a:r>
              <a:rPr sz="3450" b="1" spc="-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10" dirty="0"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  <a:p>
            <a:pPr marL="12700" marR="4024629">
              <a:lnSpc>
                <a:spcPts val="4120"/>
              </a:lnSpc>
              <a:spcBef>
                <a:spcPts val="145"/>
              </a:spcBef>
            </a:pPr>
            <a:r>
              <a:rPr sz="3450" b="1" dirty="0">
                <a:latin typeface="Arial"/>
                <a:cs typeface="Arial"/>
              </a:rPr>
              <a:t>List&lt;Student&gt;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theStudentList</a:t>
            </a:r>
            <a:r>
              <a:rPr sz="3450" b="1" spc="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dirty="0">
                <a:latin typeface="Arial"/>
                <a:cs typeface="Arial"/>
              </a:rPr>
              <a:t> </a:t>
            </a:r>
            <a:r>
              <a:rPr sz="3450" b="1" spc="10" dirty="0">
                <a:latin typeface="Arial"/>
                <a:cs typeface="Arial"/>
              </a:rPr>
              <a:t>… 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ShoppingCart</a:t>
            </a:r>
            <a:r>
              <a:rPr sz="3450" b="1" spc="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theShoppingCart</a:t>
            </a:r>
            <a:r>
              <a:rPr sz="3450" b="1" spc="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= </a:t>
            </a:r>
            <a:r>
              <a:rPr sz="3450" b="1" spc="10" dirty="0"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  <a:spcBef>
                <a:spcPts val="5"/>
              </a:spcBef>
            </a:pP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add</a:t>
            </a:r>
            <a:r>
              <a:rPr sz="34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data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to</a:t>
            </a:r>
            <a:r>
              <a:rPr sz="34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model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20"/>
              </a:lnSpc>
            </a:pPr>
            <a:r>
              <a:rPr sz="3450" b="1" spc="-5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3450" b="1" dirty="0">
                <a:latin typeface="Arial"/>
                <a:cs typeface="Arial"/>
              </a:rPr>
              <a:t>.addAttribute(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"message"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20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result</a:t>
            </a:r>
            <a:r>
              <a:rPr sz="3450" b="1" dirty="0">
                <a:latin typeface="Arial"/>
                <a:cs typeface="Arial"/>
              </a:rPr>
              <a:t>);</a:t>
            </a:r>
            <a:endParaRPr sz="3450">
              <a:latin typeface="Arial"/>
              <a:cs typeface="Arial"/>
            </a:endParaRPr>
          </a:p>
          <a:p>
            <a:pPr marL="12700" marR="5080">
              <a:lnSpc>
                <a:spcPct val="199100"/>
              </a:lnSpc>
            </a:pP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3450" b="1" dirty="0">
                <a:latin typeface="Arial"/>
                <a:cs typeface="Arial"/>
              </a:rPr>
              <a:t>.addAttribute(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"students"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theStudentList</a:t>
            </a:r>
            <a:r>
              <a:rPr sz="3450" b="1" dirty="0">
                <a:latin typeface="Arial"/>
                <a:cs typeface="Arial"/>
              </a:rPr>
              <a:t>); </a:t>
            </a:r>
            <a:r>
              <a:rPr sz="3450" b="1" spc="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3450" b="1" dirty="0">
                <a:latin typeface="Arial"/>
                <a:cs typeface="Arial"/>
              </a:rPr>
              <a:t>.addAttribute(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"shoppingCart"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9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theShoppingCart</a:t>
            </a:r>
            <a:r>
              <a:rPr sz="3450" b="1" dirty="0">
                <a:latin typeface="Arial"/>
                <a:cs typeface="Arial"/>
              </a:rPr>
              <a:t>);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1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5251" y="10855690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7533" y="10282307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422" rIns="0" bIns="0" rtlCol="0">
            <a:spAutoFit/>
          </a:bodyPr>
          <a:lstStyle/>
          <a:p>
            <a:pPr marL="1528445" marR="5080" indent="-349885">
              <a:lnSpc>
                <a:spcPct val="100099"/>
              </a:lnSpc>
              <a:spcBef>
                <a:spcPts val="130"/>
              </a:spcBef>
            </a:pPr>
            <a:r>
              <a:rPr sz="5900" spc="-85" dirty="0"/>
              <a:t>Reading</a:t>
            </a:r>
            <a:r>
              <a:rPr sz="5900" spc="-240" dirty="0"/>
              <a:t> </a:t>
            </a:r>
            <a:r>
              <a:rPr sz="5900" spc="-65" dirty="0"/>
              <a:t>HTML</a:t>
            </a:r>
            <a:r>
              <a:rPr sz="5900" spc="-345" dirty="0"/>
              <a:t> </a:t>
            </a:r>
            <a:r>
              <a:rPr sz="5900" spc="-70" dirty="0"/>
              <a:t>Form</a:t>
            </a:r>
            <a:r>
              <a:rPr sz="5900" spc="-235" dirty="0"/>
              <a:t> </a:t>
            </a:r>
            <a:r>
              <a:rPr sz="5900" spc="-75" dirty="0"/>
              <a:t>Data</a:t>
            </a:r>
            <a:r>
              <a:rPr sz="5900" spc="-235" dirty="0"/>
              <a:t> </a:t>
            </a:r>
            <a:r>
              <a:rPr sz="5900" spc="-80" dirty="0"/>
              <a:t>with </a:t>
            </a:r>
            <a:r>
              <a:rPr sz="5900" spc="-1625" dirty="0"/>
              <a:t> </a:t>
            </a:r>
            <a:r>
              <a:rPr sz="5900" spc="-100" dirty="0"/>
              <a:t>@RequestPara</a:t>
            </a:r>
            <a:r>
              <a:rPr sz="5900" spc="30" dirty="0"/>
              <a:t>m</a:t>
            </a:r>
            <a:r>
              <a:rPr sz="5900" spc="-450" dirty="0"/>
              <a:t> </a:t>
            </a:r>
            <a:r>
              <a:rPr sz="5900" spc="-105" dirty="0"/>
              <a:t>Annotation</a:t>
            </a:r>
            <a:endParaRPr sz="59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0174" y="2475662"/>
            <a:ext cx="167534" cy="82929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22380" y="2475662"/>
            <a:ext cx="167534" cy="829294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986766" y="2475662"/>
            <a:ext cx="16152494" cy="8293100"/>
            <a:chOff x="1986766" y="2475662"/>
            <a:chExt cx="16152494" cy="82931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4346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65" dirty="0">
                <a:latin typeface="Cambria"/>
                <a:cs typeface="Cambria"/>
              </a:rPr>
              <a:t>Code</a:t>
            </a:r>
            <a:r>
              <a:rPr sz="5250" spc="10" dirty="0">
                <a:latin typeface="Cambria"/>
                <a:cs typeface="Cambria"/>
              </a:rPr>
              <a:t> </a:t>
            </a:r>
            <a:r>
              <a:rPr sz="5250" spc="-40" dirty="0">
                <a:latin typeface="Cambria"/>
                <a:cs typeface="Cambria"/>
              </a:rPr>
              <a:t>Example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842992"/>
            <a:ext cx="134975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want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process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382357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3706809"/>
            <a:ext cx="85928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Read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data: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student’s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568738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5570627"/>
            <a:ext cx="76923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Convert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upper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case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3014" y="755120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152" y="7434445"/>
            <a:ext cx="96875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uppercase </a:t>
            </a:r>
            <a:r>
              <a:rPr sz="4250" spc="10" dirty="0">
                <a:latin typeface="Palatino Linotype"/>
                <a:cs typeface="Palatino Linotype"/>
              </a:rPr>
              <a:t>version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model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1083818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80" dirty="0">
                <a:latin typeface="Cambria"/>
                <a:cs typeface="Cambria"/>
              </a:rPr>
              <a:t>Instead</a:t>
            </a:r>
            <a:r>
              <a:rPr sz="5250" spc="90" dirty="0">
                <a:latin typeface="Cambria"/>
                <a:cs typeface="Cambria"/>
              </a:rPr>
              <a:t> </a:t>
            </a:r>
            <a:r>
              <a:rPr sz="5250" spc="-15" dirty="0">
                <a:latin typeface="Cambria"/>
                <a:cs typeface="Cambria"/>
              </a:rPr>
              <a:t>of</a:t>
            </a:r>
            <a:r>
              <a:rPr sz="5250" spc="95" dirty="0">
                <a:latin typeface="Cambria"/>
                <a:cs typeface="Cambria"/>
              </a:rPr>
              <a:t> </a:t>
            </a:r>
            <a:r>
              <a:rPr sz="5250" spc="-50" dirty="0">
                <a:latin typeface="Cambria"/>
                <a:cs typeface="Cambria"/>
              </a:rPr>
              <a:t>using</a:t>
            </a:r>
            <a:r>
              <a:rPr sz="5250" spc="95" dirty="0">
                <a:latin typeface="Cambria"/>
                <a:cs typeface="Cambria"/>
              </a:rPr>
              <a:t> </a:t>
            </a:r>
            <a:r>
              <a:rPr sz="5250" spc="-70" dirty="0">
                <a:latin typeface="Cambria"/>
                <a:cs typeface="Cambria"/>
              </a:rPr>
              <a:t>HttpServletRequest</a:t>
            </a:r>
            <a:endParaRPr sz="525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22085" y="2832416"/>
            <a:ext cx="15434310" cy="4199255"/>
            <a:chOff x="2022085" y="2832416"/>
            <a:chExt cx="15434310" cy="4199255"/>
          </a:xfrm>
        </p:grpSpPr>
        <p:sp>
          <p:nvSpPr>
            <p:cNvPr id="6" name="object 6"/>
            <p:cNvSpPr/>
            <p:nvPr/>
          </p:nvSpPr>
          <p:spPr>
            <a:xfrm>
              <a:off x="2200090" y="2947596"/>
              <a:ext cx="15078075" cy="3740785"/>
            </a:xfrm>
            <a:custGeom>
              <a:avLst/>
              <a:gdLst/>
              <a:ahLst/>
              <a:cxnLst/>
              <a:rect l="l" t="t" r="r" b="b"/>
              <a:pathLst>
                <a:path w="15078075" h="3740784">
                  <a:moveTo>
                    <a:pt x="15077551" y="0"/>
                  </a:moveTo>
                  <a:lnTo>
                    <a:pt x="0" y="0"/>
                  </a:lnTo>
                  <a:lnTo>
                    <a:pt x="0" y="3740723"/>
                  </a:lnTo>
                  <a:lnTo>
                    <a:pt x="15077551" y="3740723"/>
                  </a:lnTo>
                  <a:lnTo>
                    <a:pt x="15077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2085" y="2832416"/>
              <a:ext cx="198946" cy="41988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276" y="2832416"/>
              <a:ext cx="198946" cy="4198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1031" y="2832416"/>
              <a:ext cx="15036191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1031" y="6633348"/>
              <a:ext cx="15036191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33711" y="2990873"/>
            <a:ext cx="13073380" cy="36296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777777"/>
                </a:solidFill>
                <a:latin typeface="Arial MT"/>
                <a:cs typeface="Arial MT"/>
              </a:rPr>
              <a:t>@RequestMapping</a:t>
            </a:r>
            <a:r>
              <a:rPr sz="2950" dirty="0">
                <a:latin typeface="Arial MT"/>
                <a:cs typeface="Arial MT"/>
              </a:rPr>
              <a:t>(</a:t>
            </a:r>
            <a:r>
              <a:rPr sz="2950" dirty="0">
                <a:solidFill>
                  <a:srgbClr val="3933FF"/>
                </a:solidFill>
                <a:latin typeface="Arial MT"/>
                <a:cs typeface="Arial MT"/>
              </a:rPr>
              <a:t>"/processFormVersionTwo"</a:t>
            </a:r>
            <a:r>
              <a:rPr sz="2950" dirty="0">
                <a:latin typeface="Arial MT"/>
                <a:cs typeface="Arial MT"/>
              </a:rPr>
              <a:t>)</a:t>
            </a:r>
            <a:endParaRPr sz="2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String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letsShoutDude(HttpServletRequest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request</a:t>
            </a:r>
            <a:r>
              <a:rPr sz="2950" b="1" spc="5" dirty="0">
                <a:latin typeface="Arial"/>
                <a:cs typeface="Arial"/>
              </a:rPr>
              <a:t>,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Model</a:t>
            </a:r>
            <a:r>
              <a:rPr sz="2950" b="1" spc="2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spc="2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read the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request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parameter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from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the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HTML</a:t>
            </a:r>
            <a:r>
              <a:rPr sz="2950" b="1" spc="-4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form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String </a:t>
            </a:r>
            <a:r>
              <a:rPr sz="2950" b="1" spc="10" dirty="0">
                <a:solidFill>
                  <a:srgbClr val="7E504F"/>
                </a:solidFill>
                <a:latin typeface="Arial"/>
                <a:cs typeface="Arial"/>
              </a:rPr>
              <a:t>theName </a:t>
            </a:r>
            <a:r>
              <a:rPr sz="2950" b="1" spc="10" dirty="0">
                <a:latin typeface="Arial"/>
                <a:cs typeface="Arial"/>
              </a:rPr>
              <a:t>=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request</a:t>
            </a:r>
            <a:r>
              <a:rPr sz="2950" b="1" spc="5" dirty="0">
                <a:latin typeface="Arial"/>
                <a:cs typeface="Arial"/>
              </a:rPr>
              <a:t>.getParameter(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"studentName"</a:t>
            </a:r>
            <a:r>
              <a:rPr sz="2950" b="1" spc="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15" dirty="0"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605176"/>
            <a:ext cx="144684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" dirty="0">
                <a:latin typeface="Cambria"/>
                <a:cs typeface="Cambria"/>
              </a:rPr>
              <a:t>Bind</a:t>
            </a:r>
            <a:r>
              <a:rPr sz="5250" spc="85" dirty="0">
                <a:latin typeface="Cambria"/>
                <a:cs typeface="Cambria"/>
              </a:rPr>
              <a:t> </a:t>
            </a:r>
            <a:r>
              <a:rPr sz="5250" spc="-180" dirty="0">
                <a:latin typeface="Cambria"/>
                <a:cs typeface="Cambria"/>
              </a:rPr>
              <a:t>variable</a:t>
            </a:r>
            <a:r>
              <a:rPr sz="5250" spc="85" dirty="0">
                <a:latin typeface="Cambria"/>
                <a:cs typeface="Cambria"/>
              </a:rPr>
              <a:t> </a:t>
            </a:r>
            <a:r>
              <a:rPr sz="5250" spc="-50" dirty="0">
                <a:latin typeface="Cambria"/>
                <a:cs typeface="Cambria"/>
              </a:rPr>
              <a:t>using</a:t>
            </a:r>
            <a:r>
              <a:rPr sz="5250" spc="85" dirty="0">
                <a:latin typeface="Cambria"/>
                <a:cs typeface="Cambria"/>
              </a:rPr>
              <a:t> </a:t>
            </a:r>
            <a:r>
              <a:rPr sz="5250" spc="-135" dirty="0">
                <a:latin typeface="Cambria"/>
                <a:cs typeface="Cambria"/>
              </a:rPr>
              <a:t>@RequestParam</a:t>
            </a:r>
            <a:r>
              <a:rPr sz="5250" spc="90" dirty="0">
                <a:latin typeface="Cambria"/>
                <a:cs typeface="Cambria"/>
              </a:rPr>
              <a:t> </a:t>
            </a:r>
            <a:r>
              <a:rPr sz="5250" spc="-15" dirty="0">
                <a:latin typeface="Cambria"/>
                <a:cs typeface="Cambria"/>
              </a:rPr>
              <a:t>Annotation</a:t>
            </a:r>
            <a:endParaRPr sz="525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00262" y="2639867"/>
            <a:ext cx="17105630" cy="6882765"/>
            <a:chOff x="1700262" y="2639867"/>
            <a:chExt cx="17105630" cy="6882765"/>
          </a:xfrm>
        </p:grpSpPr>
        <p:sp>
          <p:nvSpPr>
            <p:cNvPr id="6" name="object 6"/>
            <p:cNvSpPr/>
            <p:nvPr/>
          </p:nvSpPr>
          <p:spPr>
            <a:xfrm>
              <a:off x="1878267" y="2755047"/>
              <a:ext cx="15078075" cy="3740785"/>
            </a:xfrm>
            <a:custGeom>
              <a:avLst/>
              <a:gdLst/>
              <a:ahLst/>
              <a:cxnLst/>
              <a:rect l="l" t="t" r="r" b="b"/>
              <a:pathLst>
                <a:path w="15078075" h="3740785">
                  <a:moveTo>
                    <a:pt x="15077551" y="0"/>
                  </a:moveTo>
                  <a:lnTo>
                    <a:pt x="0" y="0"/>
                  </a:lnTo>
                  <a:lnTo>
                    <a:pt x="0" y="3740723"/>
                  </a:lnTo>
                  <a:lnTo>
                    <a:pt x="15077551" y="3740723"/>
                  </a:lnTo>
                  <a:lnTo>
                    <a:pt x="15077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262" y="2639867"/>
              <a:ext cx="198946" cy="41988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35400" y="2639867"/>
              <a:ext cx="198946" cy="4198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9209" y="2639867"/>
              <a:ext cx="15036191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9209" y="6440798"/>
              <a:ext cx="15036191" cy="39789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43786" y="6126065"/>
              <a:ext cx="13162280" cy="3396615"/>
            </a:xfrm>
            <a:custGeom>
              <a:avLst/>
              <a:gdLst/>
              <a:ahLst/>
              <a:cxnLst/>
              <a:rect l="l" t="t" r="r" b="b"/>
              <a:pathLst>
                <a:path w="13162280" h="3396615">
                  <a:moveTo>
                    <a:pt x="12456070" y="52"/>
                  </a:moveTo>
                  <a:lnTo>
                    <a:pt x="778772" y="0"/>
                  </a:lnTo>
                  <a:lnTo>
                    <a:pt x="705912" y="52"/>
                  </a:lnTo>
                  <a:lnTo>
                    <a:pt x="639448" y="418"/>
                  </a:lnTo>
                  <a:lnTo>
                    <a:pt x="579004" y="1413"/>
                  </a:lnTo>
                  <a:lnTo>
                    <a:pt x="524203" y="3350"/>
                  </a:lnTo>
                  <a:lnTo>
                    <a:pt x="474669" y="6544"/>
                  </a:lnTo>
                  <a:lnTo>
                    <a:pt x="430025" y="11308"/>
                  </a:lnTo>
                  <a:lnTo>
                    <a:pt x="389896" y="17957"/>
                  </a:lnTo>
                  <a:lnTo>
                    <a:pt x="321676" y="38166"/>
                  </a:lnTo>
                  <a:lnTo>
                    <a:pt x="273621" y="58717"/>
                  </a:lnTo>
                  <a:lnTo>
                    <a:pt x="228515" y="84176"/>
                  </a:lnTo>
                  <a:lnTo>
                    <a:pt x="186685" y="114218"/>
                  </a:lnTo>
                  <a:lnTo>
                    <a:pt x="148457" y="148515"/>
                  </a:lnTo>
                  <a:lnTo>
                    <a:pt x="114158" y="186741"/>
                  </a:lnTo>
                  <a:lnTo>
                    <a:pt x="84115" y="228569"/>
                  </a:lnTo>
                  <a:lnTo>
                    <a:pt x="58654" y="273674"/>
                  </a:lnTo>
                  <a:lnTo>
                    <a:pt x="38103" y="321728"/>
                  </a:lnTo>
                  <a:lnTo>
                    <a:pt x="17900" y="389948"/>
                  </a:lnTo>
                  <a:lnTo>
                    <a:pt x="11253" y="430078"/>
                  </a:lnTo>
                  <a:lnTo>
                    <a:pt x="6490" y="474721"/>
                  </a:lnTo>
                  <a:lnTo>
                    <a:pt x="3297" y="524255"/>
                  </a:lnTo>
                  <a:lnTo>
                    <a:pt x="1360" y="579057"/>
                  </a:lnTo>
                  <a:lnTo>
                    <a:pt x="366" y="639501"/>
                  </a:lnTo>
                  <a:lnTo>
                    <a:pt x="0" y="705965"/>
                  </a:lnTo>
                  <a:lnTo>
                    <a:pt x="0" y="2690570"/>
                  </a:lnTo>
                  <a:lnTo>
                    <a:pt x="366" y="2757033"/>
                  </a:lnTo>
                  <a:lnTo>
                    <a:pt x="1360" y="2817477"/>
                  </a:lnTo>
                  <a:lnTo>
                    <a:pt x="3297" y="2872278"/>
                  </a:lnTo>
                  <a:lnTo>
                    <a:pt x="6490" y="2921811"/>
                  </a:lnTo>
                  <a:lnTo>
                    <a:pt x="11253" y="2966454"/>
                  </a:lnTo>
                  <a:lnTo>
                    <a:pt x="17900" y="3006581"/>
                  </a:lnTo>
                  <a:lnTo>
                    <a:pt x="38103" y="3074796"/>
                  </a:lnTo>
                  <a:lnTo>
                    <a:pt x="58654" y="3122850"/>
                  </a:lnTo>
                  <a:lnTo>
                    <a:pt x="84115" y="3167956"/>
                  </a:lnTo>
                  <a:lnTo>
                    <a:pt x="114158" y="3209786"/>
                  </a:lnTo>
                  <a:lnTo>
                    <a:pt x="148457" y="3248014"/>
                  </a:lnTo>
                  <a:lnTo>
                    <a:pt x="186685" y="3282313"/>
                  </a:lnTo>
                  <a:lnTo>
                    <a:pt x="228515" y="3312357"/>
                  </a:lnTo>
                  <a:lnTo>
                    <a:pt x="273621" y="3337817"/>
                  </a:lnTo>
                  <a:lnTo>
                    <a:pt x="321676" y="3358368"/>
                  </a:lnTo>
                  <a:lnTo>
                    <a:pt x="389896" y="3378577"/>
                  </a:lnTo>
                  <a:lnTo>
                    <a:pt x="430025" y="3385226"/>
                  </a:lnTo>
                  <a:lnTo>
                    <a:pt x="474669" y="3389991"/>
                  </a:lnTo>
                  <a:lnTo>
                    <a:pt x="524203" y="3393184"/>
                  </a:lnTo>
                  <a:lnTo>
                    <a:pt x="579004" y="3395121"/>
                  </a:lnTo>
                  <a:lnTo>
                    <a:pt x="639448" y="3396116"/>
                  </a:lnTo>
                  <a:lnTo>
                    <a:pt x="705912" y="3396482"/>
                  </a:lnTo>
                  <a:lnTo>
                    <a:pt x="12456070" y="3396482"/>
                  </a:lnTo>
                  <a:lnTo>
                    <a:pt x="12522535" y="3396116"/>
                  </a:lnTo>
                  <a:lnTo>
                    <a:pt x="12582976" y="3395121"/>
                  </a:lnTo>
                  <a:lnTo>
                    <a:pt x="12637771" y="3393184"/>
                  </a:lnTo>
                  <a:lnTo>
                    <a:pt x="12687297" y="3389991"/>
                  </a:lnTo>
                  <a:lnTo>
                    <a:pt x="12731931" y="3385226"/>
                  </a:lnTo>
                  <a:lnTo>
                    <a:pt x="12772051" y="3378577"/>
                  </a:lnTo>
                  <a:lnTo>
                    <a:pt x="12840258" y="3358368"/>
                  </a:lnTo>
                  <a:lnTo>
                    <a:pt x="12888328" y="3337817"/>
                  </a:lnTo>
                  <a:lnTo>
                    <a:pt x="12933450" y="3312357"/>
                  </a:lnTo>
                  <a:lnTo>
                    <a:pt x="12975296" y="3282313"/>
                  </a:lnTo>
                  <a:lnTo>
                    <a:pt x="13013538" y="3248014"/>
                  </a:lnTo>
                  <a:lnTo>
                    <a:pt x="13047848" y="3209786"/>
                  </a:lnTo>
                  <a:lnTo>
                    <a:pt x="13077899" y="3167956"/>
                  </a:lnTo>
                  <a:lnTo>
                    <a:pt x="13103364" y="3122850"/>
                  </a:lnTo>
                  <a:lnTo>
                    <a:pt x="13123914" y="3074796"/>
                  </a:lnTo>
                  <a:lnTo>
                    <a:pt x="13144095" y="3006581"/>
                  </a:lnTo>
                  <a:lnTo>
                    <a:pt x="13150735" y="2966454"/>
                  </a:lnTo>
                  <a:lnTo>
                    <a:pt x="13155493" y="2921811"/>
                  </a:lnTo>
                  <a:lnTo>
                    <a:pt x="13158682" y="2872278"/>
                  </a:lnTo>
                  <a:lnTo>
                    <a:pt x="13160616" y="2817477"/>
                  </a:lnTo>
                  <a:lnTo>
                    <a:pt x="13161610" y="2757033"/>
                  </a:lnTo>
                  <a:lnTo>
                    <a:pt x="13161976" y="2690570"/>
                  </a:lnTo>
                  <a:lnTo>
                    <a:pt x="13161976" y="705965"/>
                  </a:lnTo>
                  <a:lnTo>
                    <a:pt x="13161610" y="639501"/>
                  </a:lnTo>
                  <a:lnTo>
                    <a:pt x="13160616" y="579057"/>
                  </a:lnTo>
                  <a:lnTo>
                    <a:pt x="13158682" y="524255"/>
                  </a:lnTo>
                  <a:lnTo>
                    <a:pt x="13155493" y="474721"/>
                  </a:lnTo>
                  <a:lnTo>
                    <a:pt x="13150735" y="430078"/>
                  </a:lnTo>
                  <a:lnTo>
                    <a:pt x="13144095" y="389948"/>
                  </a:lnTo>
                  <a:lnTo>
                    <a:pt x="13123914" y="321728"/>
                  </a:lnTo>
                  <a:lnTo>
                    <a:pt x="13103364" y="273674"/>
                  </a:lnTo>
                  <a:lnTo>
                    <a:pt x="13077899" y="228569"/>
                  </a:lnTo>
                  <a:lnTo>
                    <a:pt x="13047848" y="186741"/>
                  </a:lnTo>
                  <a:lnTo>
                    <a:pt x="13013538" y="148515"/>
                  </a:lnTo>
                  <a:lnTo>
                    <a:pt x="12975296" y="114218"/>
                  </a:lnTo>
                  <a:lnTo>
                    <a:pt x="12933450" y="84176"/>
                  </a:lnTo>
                  <a:lnTo>
                    <a:pt x="12888328" y="58717"/>
                  </a:lnTo>
                  <a:lnTo>
                    <a:pt x="12840258" y="38166"/>
                  </a:lnTo>
                  <a:lnTo>
                    <a:pt x="12772051" y="17957"/>
                  </a:lnTo>
                  <a:lnTo>
                    <a:pt x="12731931" y="11308"/>
                  </a:lnTo>
                  <a:lnTo>
                    <a:pt x="12687297" y="6544"/>
                  </a:lnTo>
                  <a:lnTo>
                    <a:pt x="12637771" y="3350"/>
                  </a:lnTo>
                  <a:lnTo>
                    <a:pt x="12582976" y="1413"/>
                  </a:lnTo>
                  <a:lnTo>
                    <a:pt x="12522535" y="418"/>
                  </a:lnTo>
                  <a:lnTo>
                    <a:pt x="12456070" y="52"/>
                  </a:lnTo>
                  <a:close/>
                </a:path>
              </a:pathLst>
            </a:custGeom>
            <a:solidFill>
              <a:srgbClr val="3D5B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11888" y="2798324"/>
            <a:ext cx="15310485" cy="6276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7272655" algn="ctr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777777"/>
                </a:solidFill>
                <a:latin typeface="Arial MT"/>
                <a:cs typeface="Arial MT"/>
              </a:rPr>
              <a:t>@RequestMapping</a:t>
            </a:r>
            <a:r>
              <a:rPr sz="2950" dirty="0">
                <a:latin typeface="Arial MT"/>
                <a:cs typeface="Arial MT"/>
              </a:rPr>
              <a:t>(</a:t>
            </a:r>
            <a:r>
              <a:rPr sz="2950" dirty="0">
                <a:solidFill>
                  <a:srgbClr val="3933FF"/>
                </a:solidFill>
                <a:latin typeface="Arial MT"/>
                <a:cs typeface="Arial MT"/>
              </a:rPr>
              <a:t>"/processFormVersionTwo"</a:t>
            </a:r>
            <a:r>
              <a:rPr sz="2950" dirty="0">
                <a:latin typeface="Arial MT"/>
                <a:cs typeface="Arial MT"/>
              </a:rPr>
              <a:t>)</a:t>
            </a:r>
            <a:endParaRPr sz="2950">
              <a:latin typeface="Arial MT"/>
              <a:cs typeface="Arial MT"/>
            </a:endParaRPr>
          </a:p>
          <a:p>
            <a:pPr marL="1143000" marR="5160010" indent="-1130935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2950" b="1" spc="5" dirty="0">
                <a:latin typeface="Arial"/>
                <a:cs typeface="Arial"/>
              </a:rPr>
              <a:t>String letsShoutDude( 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2600"/>
                </a:solidFill>
                <a:latin typeface="Arial"/>
                <a:cs typeface="Arial"/>
              </a:rPr>
              <a:t>@RequestParam("studentName")</a:t>
            </a:r>
            <a:r>
              <a:rPr sz="2950" b="1" spc="3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String</a:t>
            </a:r>
            <a:r>
              <a:rPr sz="2950" b="1" spc="3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theName,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Model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2950" b="1" spc="5" dirty="0">
                <a:latin typeface="Arial"/>
                <a:cs typeface="Arial"/>
              </a:rPr>
              <a:t>) {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Arial"/>
              <a:cs typeface="Arial"/>
            </a:endParaRPr>
          </a:p>
          <a:p>
            <a:pPr marR="7317105" algn="ctr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now</a:t>
            </a:r>
            <a:r>
              <a:rPr sz="2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we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can</a:t>
            </a:r>
            <a:r>
              <a:rPr sz="2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use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variable:</a:t>
            </a:r>
            <a:r>
              <a:rPr sz="2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theName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7896225">
              <a:lnSpc>
                <a:spcPct val="100000"/>
              </a:lnSpc>
              <a:spcBef>
                <a:spcPts val="87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Behind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scenes:</a:t>
            </a:r>
            <a:endParaRPr sz="3450">
              <a:latin typeface="Arial"/>
              <a:cs typeface="Arial"/>
            </a:endParaRPr>
          </a:p>
          <a:p>
            <a:pPr marL="6703059" marR="5080" indent="-1986914">
              <a:lnSpc>
                <a:spcPct val="191200"/>
              </a:lnSpc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 will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read param from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request: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studentName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Bind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 the variable: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theName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9948" y="653352"/>
            <a:ext cx="1456944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35" dirty="0"/>
              <a:t>@GetMapping</a:t>
            </a:r>
            <a:r>
              <a:rPr sz="7250" spc="-305" dirty="0"/>
              <a:t> </a:t>
            </a:r>
            <a:r>
              <a:rPr sz="7250" spc="-100" dirty="0"/>
              <a:t>and</a:t>
            </a:r>
            <a:r>
              <a:rPr sz="7250" spc="-305" dirty="0"/>
              <a:t> </a:t>
            </a:r>
            <a:r>
              <a:rPr sz="7250" spc="-150" dirty="0"/>
              <a:t>@PostMapping</a:t>
            </a:r>
            <a:endParaRPr sz="72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29462" y="2475662"/>
            <a:ext cx="16450310" cy="8293100"/>
            <a:chOff x="1829462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6054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9462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1699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6996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6996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6793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5" dirty="0">
                <a:latin typeface="Palatino Linotype"/>
                <a:cs typeface="Palatino Linotype"/>
              </a:rPr>
              <a:t>HTTP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-95" dirty="0">
                <a:latin typeface="Palatino Linotype"/>
                <a:cs typeface="Palatino Linotype"/>
              </a:rPr>
              <a:t>Request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5" dirty="0">
                <a:latin typeface="Palatino Linotype"/>
                <a:cs typeface="Palatino Linotype"/>
              </a:rPr>
              <a:t>/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-145" dirty="0">
                <a:latin typeface="Palatino Linotype"/>
                <a:cs typeface="Palatino Linotype"/>
              </a:rPr>
              <a:t>Response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91954" y="3299145"/>
            <a:ext cx="5957570" cy="4710430"/>
            <a:chOff x="13191954" y="3299145"/>
            <a:chExt cx="5957570" cy="4710430"/>
          </a:xfrm>
        </p:grpSpPr>
        <p:sp>
          <p:nvSpPr>
            <p:cNvPr id="6" name="object 6"/>
            <p:cNvSpPr/>
            <p:nvPr/>
          </p:nvSpPr>
          <p:spPr>
            <a:xfrm>
              <a:off x="13338613" y="3393383"/>
              <a:ext cx="5664835" cy="4333875"/>
            </a:xfrm>
            <a:custGeom>
              <a:avLst/>
              <a:gdLst/>
              <a:ahLst/>
              <a:cxnLst/>
              <a:rect l="l" t="t" r="r" b="b"/>
              <a:pathLst>
                <a:path w="5664834" h="4333875">
                  <a:moveTo>
                    <a:pt x="4773190" y="35"/>
                  </a:moveTo>
                  <a:lnTo>
                    <a:pt x="965558" y="0"/>
                  </a:lnTo>
                  <a:lnTo>
                    <a:pt x="891047" y="35"/>
                  </a:lnTo>
                  <a:lnTo>
                    <a:pt x="821901" y="284"/>
                  </a:lnTo>
                  <a:lnTo>
                    <a:pt x="757864" y="959"/>
                  </a:lnTo>
                  <a:lnTo>
                    <a:pt x="698681" y="2275"/>
                  </a:lnTo>
                  <a:lnTo>
                    <a:pt x="644097" y="4443"/>
                  </a:lnTo>
                  <a:lnTo>
                    <a:pt x="593855" y="7679"/>
                  </a:lnTo>
                  <a:lnTo>
                    <a:pt x="547701" y="12194"/>
                  </a:lnTo>
                  <a:lnTo>
                    <a:pt x="505379" y="18202"/>
                  </a:lnTo>
                  <a:lnTo>
                    <a:pt x="466634" y="25917"/>
                  </a:lnTo>
                  <a:lnTo>
                    <a:pt x="398852" y="47318"/>
                  </a:lnTo>
                  <a:lnTo>
                    <a:pt x="350908" y="67202"/>
                  </a:lnTo>
                  <a:lnTo>
                    <a:pt x="305253" y="91033"/>
                  </a:lnTo>
                  <a:lnTo>
                    <a:pt x="262093" y="118603"/>
                  </a:lnTo>
                  <a:lnTo>
                    <a:pt x="221637" y="149705"/>
                  </a:lnTo>
                  <a:lnTo>
                    <a:pt x="184092" y="184133"/>
                  </a:lnTo>
                  <a:lnTo>
                    <a:pt x="149665" y="221678"/>
                  </a:lnTo>
                  <a:lnTo>
                    <a:pt x="118563" y="262134"/>
                  </a:lnTo>
                  <a:lnTo>
                    <a:pt x="90993" y="305293"/>
                  </a:lnTo>
                  <a:lnTo>
                    <a:pt x="67164" y="350947"/>
                  </a:lnTo>
                  <a:lnTo>
                    <a:pt x="47282" y="398889"/>
                  </a:lnTo>
                  <a:lnTo>
                    <a:pt x="25880" y="466673"/>
                  </a:lnTo>
                  <a:lnTo>
                    <a:pt x="18166" y="505418"/>
                  </a:lnTo>
                  <a:lnTo>
                    <a:pt x="12158" y="547740"/>
                  </a:lnTo>
                  <a:lnTo>
                    <a:pt x="7643" y="593894"/>
                  </a:lnTo>
                  <a:lnTo>
                    <a:pt x="4408" y="644136"/>
                  </a:lnTo>
                  <a:lnTo>
                    <a:pt x="2239" y="698720"/>
                  </a:lnTo>
                  <a:lnTo>
                    <a:pt x="924" y="757903"/>
                  </a:lnTo>
                  <a:lnTo>
                    <a:pt x="248" y="821940"/>
                  </a:lnTo>
                  <a:lnTo>
                    <a:pt x="0" y="891086"/>
                  </a:lnTo>
                  <a:lnTo>
                    <a:pt x="0" y="3442219"/>
                  </a:lnTo>
                  <a:lnTo>
                    <a:pt x="248" y="3511364"/>
                  </a:lnTo>
                  <a:lnTo>
                    <a:pt x="924" y="3575400"/>
                  </a:lnTo>
                  <a:lnTo>
                    <a:pt x="2239" y="3634582"/>
                  </a:lnTo>
                  <a:lnTo>
                    <a:pt x="4408" y="3689166"/>
                  </a:lnTo>
                  <a:lnTo>
                    <a:pt x="7643" y="3739407"/>
                  </a:lnTo>
                  <a:lnTo>
                    <a:pt x="12158" y="3785560"/>
                  </a:lnTo>
                  <a:lnTo>
                    <a:pt x="18166" y="3827882"/>
                  </a:lnTo>
                  <a:lnTo>
                    <a:pt x="25880" y="3866628"/>
                  </a:lnTo>
                  <a:lnTo>
                    <a:pt x="47282" y="3934414"/>
                  </a:lnTo>
                  <a:lnTo>
                    <a:pt x="67164" y="3982355"/>
                  </a:lnTo>
                  <a:lnTo>
                    <a:pt x="90993" y="4028008"/>
                  </a:lnTo>
                  <a:lnTo>
                    <a:pt x="118563" y="4071166"/>
                  </a:lnTo>
                  <a:lnTo>
                    <a:pt x="149665" y="4111621"/>
                  </a:lnTo>
                  <a:lnTo>
                    <a:pt x="184092" y="4149166"/>
                  </a:lnTo>
                  <a:lnTo>
                    <a:pt x="221637" y="4183594"/>
                  </a:lnTo>
                  <a:lnTo>
                    <a:pt x="262093" y="4214697"/>
                  </a:lnTo>
                  <a:lnTo>
                    <a:pt x="305253" y="4242268"/>
                  </a:lnTo>
                  <a:lnTo>
                    <a:pt x="350908" y="4266099"/>
                  </a:lnTo>
                  <a:lnTo>
                    <a:pt x="398852" y="4285984"/>
                  </a:lnTo>
                  <a:lnTo>
                    <a:pt x="466634" y="4307386"/>
                  </a:lnTo>
                  <a:lnTo>
                    <a:pt x="505379" y="4315100"/>
                  </a:lnTo>
                  <a:lnTo>
                    <a:pt x="547701" y="4321108"/>
                  </a:lnTo>
                  <a:lnTo>
                    <a:pt x="593855" y="4325623"/>
                  </a:lnTo>
                  <a:lnTo>
                    <a:pt x="644097" y="4328858"/>
                  </a:lnTo>
                  <a:lnTo>
                    <a:pt x="698681" y="4331027"/>
                  </a:lnTo>
                  <a:lnTo>
                    <a:pt x="757864" y="4332342"/>
                  </a:lnTo>
                  <a:lnTo>
                    <a:pt x="821901" y="4333018"/>
                  </a:lnTo>
                  <a:lnTo>
                    <a:pt x="891047" y="4333267"/>
                  </a:lnTo>
                  <a:lnTo>
                    <a:pt x="4773190" y="4333267"/>
                  </a:lnTo>
                  <a:lnTo>
                    <a:pt x="4842336" y="4333018"/>
                  </a:lnTo>
                  <a:lnTo>
                    <a:pt x="4906373" y="4332342"/>
                  </a:lnTo>
                  <a:lnTo>
                    <a:pt x="4965556" y="4331027"/>
                  </a:lnTo>
                  <a:lnTo>
                    <a:pt x="5020140" y="4328858"/>
                  </a:lnTo>
                  <a:lnTo>
                    <a:pt x="5070382" y="4325623"/>
                  </a:lnTo>
                  <a:lnTo>
                    <a:pt x="5116536" y="4321108"/>
                  </a:lnTo>
                  <a:lnTo>
                    <a:pt x="5158858" y="4315100"/>
                  </a:lnTo>
                  <a:lnTo>
                    <a:pt x="5197603" y="4307386"/>
                  </a:lnTo>
                  <a:lnTo>
                    <a:pt x="5265385" y="4285984"/>
                  </a:lnTo>
                  <a:lnTo>
                    <a:pt x="5313329" y="4266099"/>
                  </a:lnTo>
                  <a:lnTo>
                    <a:pt x="5358984" y="4242268"/>
                  </a:lnTo>
                  <a:lnTo>
                    <a:pt x="5402144" y="4214697"/>
                  </a:lnTo>
                  <a:lnTo>
                    <a:pt x="5442600" y="4183594"/>
                  </a:lnTo>
                  <a:lnTo>
                    <a:pt x="5480145" y="4149166"/>
                  </a:lnTo>
                  <a:lnTo>
                    <a:pt x="5514573" y="4111621"/>
                  </a:lnTo>
                  <a:lnTo>
                    <a:pt x="5545675" y="4071166"/>
                  </a:lnTo>
                  <a:lnTo>
                    <a:pt x="5573244" y="4028008"/>
                  </a:lnTo>
                  <a:lnTo>
                    <a:pt x="5597073" y="3982355"/>
                  </a:lnTo>
                  <a:lnTo>
                    <a:pt x="5616955" y="3934414"/>
                  </a:lnTo>
                  <a:lnTo>
                    <a:pt x="5638357" y="3866628"/>
                  </a:lnTo>
                  <a:lnTo>
                    <a:pt x="5646071" y="3827882"/>
                  </a:lnTo>
                  <a:lnTo>
                    <a:pt x="5652079" y="3785560"/>
                  </a:lnTo>
                  <a:lnTo>
                    <a:pt x="5656594" y="3739407"/>
                  </a:lnTo>
                  <a:lnTo>
                    <a:pt x="5659829" y="3689166"/>
                  </a:lnTo>
                  <a:lnTo>
                    <a:pt x="5661998" y="3634582"/>
                  </a:lnTo>
                  <a:lnTo>
                    <a:pt x="5663313" y="3575400"/>
                  </a:lnTo>
                  <a:lnTo>
                    <a:pt x="5663989" y="3511364"/>
                  </a:lnTo>
                  <a:lnTo>
                    <a:pt x="5664238" y="3442219"/>
                  </a:lnTo>
                  <a:lnTo>
                    <a:pt x="5664238" y="891086"/>
                  </a:lnTo>
                  <a:lnTo>
                    <a:pt x="5663989" y="821940"/>
                  </a:lnTo>
                  <a:lnTo>
                    <a:pt x="5663313" y="757903"/>
                  </a:lnTo>
                  <a:lnTo>
                    <a:pt x="5661998" y="698720"/>
                  </a:lnTo>
                  <a:lnTo>
                    <a:pt x="5659829" y="644136"/>
                  </a:lnTo>
                  <a:lnTo>
                    <a:pt x="5656594" y="593894"/>
                  </a:lnTo>
                  <a:lnTo>
                    <a:pt x="5652079" y="547740"/>
                  </a:lnTo>
                  <a:lnTo>
                    <a:pt x="5646071" y="505418"/>
                  </a:lnTo>
                  <a:lnTo>
                    <a:pt x="5638357" y="466673"/>
                  </a:lnTo>
                  <a:lnTo>
                    <a:pt x="5616955" y="398889"/>
                  </a:lnTo>
                  <a:lnTo>
                    <a:pt x="5597073" y="350947"/>
                  </a:lnTo>
                  <a:lnTo>
                    <a:pt x="5573244" y="305293"/>
                  </a:lnTo>
                  <a:lnTo>
                    <a:pt x="5545675" y="262134"/>
                  </a:lnTo>
                  <a:lnTo>
                    <a:pt x="5514573" y="221678"/>
                  </a:lnTo>
                  <a:lnTo>
                    <a:pt x="5480145" y="184133"/>
                  </a:lnTo>
                  <a:lnTo>
                    <a:pt x="5442600" y="149705"/>
                  </a:lnTo>
                  <a:lnTo>
                    <a:pt x="5402144" y="118603"/>
                  </a:lnTo>
                  <a:lnTo>
                    <a:pt x="5358984" y="91033"/>
                  </a:lnTo>
                  <a:lnTo>
                    <a:pt x="5313329" y="67202"/>
                  </a:lnTo>
                  <a:lnTo>
                    <a:pt x="5265385" y="47318"/>
                  </a:lnTo>
                  <a:lnTo>
                    <a:pt x="5197603" y="25917"/>
                  </a:lnTo>
                  <a:lnTo>
                    <a:pt x="5158858" y="18202"/>
                  </a:lnTo>
                  <a:lnTo>
                    <a:pt x="5116536" y="12194"/>
                  </a:lnTo>
                  <a:lnTo>
                    <a:pt x="5070382" y="7679"/>
                  </a:lnTo>
                  <a:lnTo>
                    <a:pt x="5020140" y="4443"/>
                  </a:lnTo>
                  <a:lnTo>
                    <a:pt x="4965556" y="2275"/>
                  </a:lnTo>
                  <a:lnTo>
                    <a:pt x="4906373" y="959"/>
                  </a:lnTo>
                  <a:lnTo>
                    <a:pt x="4842336" y="284"/>
                  </a:lnTo>
                  <a:lnTo>
                    <a:pt x="4773190" y="35"/>
                  </a:lnTo>
                  <a:close/>
                </a:path>
              </a:pathLst>
            </a:custGeom>
            <a:solidFill>
              <a:srgbClr val="D6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1954" y="3299145"/>
              <a:ext cx="5957504" cy="471025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311366" y="4653848"/>
            <a:ext cx="3719195" cy="1680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8445" marR="5080" indent="-246379">
              <a:lnSpc>
                <a:spcPct val="118000"/>
              </a:lnSpc>
              <a:spcBef>
                <a:spcPts val="95"/>
              </a:spcBef>
            </a:pPr>
            <a:r>
              <a:rPr sz="4600" spc="5" dirty="0">
                <a:solidFill>
                  <a:srgbClr val="FFFFFF"/>
                </a:solidFill>
                <a:latin typeface="Arial Black"/>
                <a:cs typeface="Arial Black"/>
              </a:rPr>
              <a:t>Spring</a:t>
            </a:r>
            <a:r>
              <a:rPr sz="46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600" spc="-45" dirty="0">
                <a:solidFill>
                  <a:srgbClr val="FFFFFF"/>
                </a:solidFill>
                <a:latin typeface="Arial Black"/>
                <a:cs typeface="Arial Black"/>
              </a:rPr>
              <a:t>MVC </a:t>
            </a:r>
            <a:r>
              <a:rPr sz="4600" spc="-15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600" spc="15" dirty="0">
                <a:solidFill>
                  <a:srgbClr val="FFFFFF"/>
                </a:solidFill>
                <a:latin typeface="Arial Black"/>
                <a:cs typeface="Arial Black"/>
              </a:rPr>
              <a:t>Controller</a:t>
            </a:r>
            <a:endParaRPr sz="4600">
              <a:latin typeface="Arial Black"/>
              <a:cs typeface="Arial Black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35192" y="4303345"/>
            <a:ext cx="5843184" cy="5562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70025" y="3107477"/>
            <a:ext cx="1863262" cy="110363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036825" y="6704155"/>
            <a:ext cx="5845175" cy="1697355"/>
            <a:chOff x="7036825" y="6704155"/>
            <a:chExt cx="5845175" cy="169735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6825" y="6704155"/>
              <a:ext cx="5844930" cy="5562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7599" y="7297423"/>
              <a:ext cx="2028095" cy="110363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974628" y="3374914"/>
            <a:ext cx="14541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solidFill>
                  <a:srgbClr val="202020"/>
                </a:solidFill>
                <a:latin typeface="Palatino Linotype"/>
                <a:cs typeface="Palatino Linotype"/>
              </a:rPr>
              <a:t>request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28716" y="7564859"/>
            <a:ext cx="17462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60" dirty="0">
                <a:solidFill>
                  <a:srgbClr val="202020"/>
                </a:solidFill>
                <a:latin typeface="Palatino Linotype"/>
                <a:cs typeface="Palatino Linotype"/>
              </a:rPr>
              <a:t>r</a:t>
            </a:r>
            <a:r>
              <a:rPr sz="3450" spc="5" dirty="0">
                <a:solidFill>
                  <a:srgbClr val="202020"/>
                </a:solidFill>
                <a:latin typeface="Palatino Linotype"/>
                <a:cs typeface="Palatino Linotype"/>
              </a:rPr>
              <a:t>e</a:t>
            </a:r>
            <a:r>
              <a:rPr sz="3450" dirty="0">
                <a:solidFill>
                  <a:srgbClr val="202020"/>
                </a:solidFill>
                <a:latin typeface="Palatino Linotype"/>
                <a:cs typeface="Palatino Linotype"/>
              </a:rPr>
              <a:t>s</a:t>
            </a:r>
            <a:r>
              <a:rPr sz="3450" spc="5" dirty="0">
                <a:solidFill>
                  <a:srgbClr val="202020"/>
                </a:solidFill>
                <a:latin typeface="Palatino Linotype"/>
                <a:cs typeface="Palatino Linotype"/>
              </a:rPr>
              <a:t>po</a:t>
            </a:r>
            <a:r>
              <a:rPr sz="3450" dirty="0">
                <a:solidFill>
                  <a:srgbClr val="202020"/>
                </a:solidFill>
                <a:latin typeface="Palatino Linotype"/>
                <a:cs typeface="Palatino Linotype"/>
              </a:rPr>
              <a:t>ns</a:t>
            </a:r>
            <a:r>
              <a:rPr sz="3450" spc="5" dirty="0">
                <a:solidFill>
                  <a:srgbClr val="202020"/>
                </a:solidFill>
                <a:latin typeface="Palatino Linotype"/>
                <a:cs typeface="Palatino Linotype"/>
              </a:rPr>
              <a:t>e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4310" y="3299145"/>
            <a:ext cx="5957570" cy="4710430"/>
            <a:chOff x="834310" y="3299145"/>
            <a:chExt cx="5957570" cy="4710430"/>
          </a:xfrm>
        </p:grpSpPr>
        <p:sp>
          <p:nvSpPr>
            <p:cNvPr id="17" name="object 17"/>
            <p:cNvSpPr/>
            <p:nvPr/>
          </p:nvSpPr>
          <p:spPr>
            <a:xfrm>
              <a:off x="980938" y="3393383"/>
              <a:ext cx="5664835" cy="4333875"/>
            </a:xfrm>
            <a:custGeom>
              <a:avLst/>
              <a:gdLst/>
              <a:ahLst/>
              <a:cxnLst/>
              <a:rect l="l" t="t" r="r" b="b"/>
              <a:pathLst>
                <a:path w="5664834" h="4333875">
                  <a:moveTo>
                    <a:pt x="4773199" y="35"/>
                  </a:moveTo>
                  <a:lnTo>
                    <a:pt x="965557" y="0"/>
                  </a:lnTo>
                  <a:lnTo>
                    <a:pt x="891046" y="35"/>
                  </a:lnTo>
                  <a:lnTo>
                    <a:pt x="821901" y="284"/>
                  </a:lnTo>
                  <a:lnTo>
                    <a:pt x="757865" y="960"/>
                  </a:lnTo>
                  <a:lnTo>
                    <a:pt x="698683" y="2275"/>
                  </a:lnTo>
                  <a:lnTo>
                    <a:pt x="644099" y="4444"/>
                  </a:lnTo>
                  <a:lnTo>
                    <a:pt x="593858" y="7680"/>
                  </a:lnTo>
                  <a:lnTo>
                    <a:pt x="547705" y="12196"/>
                  </a:lnTo>
                  <a:lnTo>
                    <a:pt x="505383" y="18205"/>
                  </a:lnTo>
                  <a:lnTo>
                    <a:pt x="466637" y="25922"/>
                  </a:lnTo>
                  <a:lnTo>
                    <a:pt x="398851" y="47328"/>
                  </a:lnTo>
                  <a:lnTo>
                    <a:pt x="350910" y="67210"/>
                  </a:lnTo>
                  <a:lnTo>
                    <a:pt x="305257" y="91039"/>
                  </a:lnTo>
                  <a:lnTo>
                    <a:pt x="262099" y="118609"/>
                  </a:lnTo>
                  <a:lnTo>
                    <a:pt x="221644" y="149711"/>
                  </a:lnTo>
                  <a:lnTo>
                    <a:pt x="184099" y="184138"/>
                  </a:lnTo>
                  <a:lnTo>
                    <a:pt x="149671" y="221683"/>
                  </a:lnTo>
                  <a:lnTo>
                    <a:pt x="118568" y="262139"/>
                  </a:lnTo>
                  <a:lnTo>
                    <a:pt x="90998" y="305299"/>
                  </a:lnTo>
                  <a:lnTo>
                    <a:pt x="67166" y="350954"/>
                  </a:lnTo>
                  <a:lnTo>
                    <a:pt x="47282" y="398898"/>
                  </a:lnTo>
                  <a:lnTo>
                    <a:pt x="25880" y="466680"/>
                  </a:lnTo>
                  <a:lnTo>
                    <a:pt x="18166" y="505425"/>
                  </a:lnTo>
                  <a:lnTo>
                    <a:pt x="12158" y="547747"/>
                  </a:lnTo>
                  <a:lnTo>
                    <a:pt x="7643" y="593901"/>
                  </a:lnTo>
                  <a:lnTo>
                    <a:pt x="4408" y="644143"/>
                  </a:lnTo>
                  <a:lnTo>
                    <a:pt x="2239" y="698727"/>
                  </a:lnTo>
                  <a:lnTo>
                    <a:pt x="924" y="757910"/>
                  </a:lnTo>
                  <a:lnTo>
                    <a:pt x="248" y="821947"/>
                  </a:lnTo>
                  <a:lnTo>
                    <a:pt x="0" y="891093"/>
                  </a:lnTo>
                  <a:lnTo>
                    <a:pt x="0" y="3442219"/>
                  </a:lnTo>
                  <a:lnTo>
                    <a:pt x="248" y="3511365"/>
                  </a:lnTo>
                  <a:lnTo>
                    <a:pt x="924" y="3575402"/>
                  </a:lnTo>
                  <a:lnTo>
                    <a:pt x="2239" y="3634585"/>
                  </a:lnTo>
                  <a:lnTo>
                    <a:pt x="4408" y="3689169"/>
                  </a:lnTo>
                  <a:lnTo>
                    <a:pt x="7643" y="3739411"/>
                  </a:lnTo>
                  <a:lnTo>
                    <a:pt x="12158" y="3785565"/>
                  </a:lnTo>
                  <a:lnTo>
                    <a:pt x="18166" y="3827887"/>
                  </a:lnTo>
                  <a:lnTo>
                    <a:pt x="25880" y="3866632"/>
                  </a:lnTo>
                  <a:lnTo>
                    <a:pt x="47282" y="3934414"/>
                  </a:lnTo>
                  <a:lnTo>
                    <a:pt x="67166" y="3982358"/>
                  </a:lnTo>
                  <a:lnTo>
                    <a:pt x="90998" y="4028013"/>
                  </a:lnTo>
                  <a:lnTo>
                    <a:pt x="118568" y="4071173"/>
                  </a:lnTo>
                  <a:lnTo>
                    <a:pt x="149671" y="4111629"/>
                  </a:lnTo>
                  <a:lnTo>
                    <a:pt x="184099" y="4149174"/>
                  </a:lnTo>
                  <a:lnTo>
                    <a:pt x="221644" y="4183602"/>
                  </a:lnTo>
                  <a:lnTo>
                    <a:pt x="262099" y="4214704"/>
                  </a:lnTo>
                  <a:lnTo>
                    <a:pt x="305257" y="4242273"/>
                  </a:lnTo>
                  <a:lnTo>
                    <a:pt x="350910" y="4266102"/>
                  </a:lnTo>
                  <a:lnTo>
                    <a:pt x="398851" y="4285984"/>
                  </a:lnTo>
                  <a:lnTo>
                    <a:pt x="466637" y="4307386"/>
                  </a:lnTo>
                  <a:lnTo>
                    <a:pt x="505383" y="4315100"/>
                  </a:lnTo>
                  <a:lnTo>
                    <a:pt x="547705" y="4321108"/>
                  </a:lnTo>
                  <a:lnTo>
                    <a:pt x="593858" y="4325623"/>
                  </a:lnTo>
                  <a:lnTo>
                    <a:pt x="644099" y="4328858"/>
                  </a:lnTo>
                  <a:lnTo>
                    <a:pt x="698683" y="4331027"/>
                  </a:lnTo>
                  <a:lnTo>
                    <a:pt x="757865" y="4332342"/>
                  </a:lnTo>
                  <a:lnTo>
                    <a:pt x="821901" y="4333018"/>
                  </a:lnTo>
                  <a:lnTo>
                    <a:pt x="891046" y="4333267"/>
                  </a:lnTo>
                  <a:lnTo>
                    <a:pt x="4773199" y="4333267"/>
                  </a:lnTo>
                  <a:lnTo>
                    <a:pt x="4842345" y="4333018"/>
                  </a:lnTo>
                  <a:lnTo>
                    <a:pt x="4906381" y="4332342"/>
                  </a:lnTo>
                  <a:lnTo>
                    <a:pt x="4965563" y="4331027"/>
                  </a:lnTo>
                  <a:lnTo>
                    <a:pt x="5020146" y="4328858"/>
                  </a:lnTo>
                  <a:lnTo>
                    <a:pt x="5070387" y="4325623"/>
                  </a:lnTo>
                  <a:lnTo>
                    <a:pt x="5116541" y="4321108"/>
                  </a:lnTo>
                  <a:lnTo>
                    <a:pt x="5158863" y="4315100"/>
                  </a:lnTo>
                  <a:lnTo>
                    <a:pt x="5197609" y="4307386"/>
                  </a:lnTo>
                  <a:lnTo>
                    <a:pt x="5265394" y="4285984"/>
                  </a:lnTo>
                  <a:lnTo>
                    <a:pt x="5313336" y="4266102"/>
                  </a:lnTo>
                  <a:lnTo>
                    <a:pt x="5358989" y="4242273"/>
                  </a:lnTo>
                  <a:lnTo>
                    <a:pt x="5402147" y="4214704"/>
                  </a:lnTo>
                  <a:lnTo>
                    <a:pt x="5442602" y="4183602"/>
                  </a:lnTo>
                  <a:lnTo>
                    <a:pt x="5480147" y="4149174"/>
                  </a:lnTo>
                  <a:lnTo>
                    <a:pt x="5514574" y="4111629"/>
                  </a:lnTo>
                  <a:lnTo>
                    <a:pt x="5545677" y="4071173"/>
                  </a:lnTo>
                  <a:lnTo>
                    <a:pt x="5573248" y="4028013"/>
                  </a:lnTo>
                  <a:lnTo>
                    <a:pt x="5597080" y="3982358"/>
                  </a:lnTo>
                  <a:lnTo>
                    <a:pt x="5616965" y="3934414"/>
                  </a:lnTo>
                  <a:lnTo>
                    <a:pt x="5638366" y="3866632"/>
                  </a:lnTo>
                  <a:lnTo>
                    <a:pt x="5646081" y="3827887"/>
                  </a:lnTo>
                  <a:lnTo>
                    <a:pt x="5652089" y="3785565"/>
                  </a:lnTo>
                  <a:lnTo>
                    <a:pt x="5656604" y="3739411"/>
                  </a:lnTo>
                  <a:lnTo>
                    <a:pt x="5659839" y="3689169"/>
                  </a:lnTo>
                  <a:lnTo>
                    <a:pt x="5662007" y="3634585"/>
                  </a:lnTo>
                  <a:lnTo>
                    <a:pt x="5663323" y="3575402"/>
                  </a:lnTo>
                  <a:lnTo>
                    <a:pt x="5663998" y="3511365"/>
                  </a:lnTo>
                  <a:lnTo>
                    <a:pt x="5664247" y="3442219"/>
                  </a:lnTo>
                  <a:lnTo>
                    <a:pt x="5664247" y="891093"/>
                  </a:lnTo>
                  <a:lnTo>
                    <a:pt x="5663998" y="821947"/>
                  </a:lnTo>
                  <a:lnTo>
                    <a:pt x="5663323" y="757910"/>
                  </a:lnTo>
                  <a:lnTo>
                    <a:pt x="5662007" y="698727"/>
                  </a:lnTo>
                  <a:lnTo>
                    <a:pt x="5659839" y="644143"/>
                  </a:lnTo>
                  <a:lnTo>
                    <a:pt x="5656604" y="593901"/>
                  </a:lnTo>
                  <a:lnTo>
                    <a:pt x="5652089" y="547747"/>
                  </a:lnTo>
                  <a:lnTo>
                    <a:pt x="5646081" y="505425"/>
                  </a:lnTo>
                  <a:lnTo>
                    <a:pt x="5638366" y="466680"/>
                  </a:lnTo>
                  <a:lnTo>
                    <a:pt x="5616965" y="398898"/>
                  </a:lnTo>
                  <a:lnTo>
                    <a:pt x="5597080" y="350954"/>
                  </a:lnTo>
                  <a:lnTo>
                    <a:pt x="5573248" y="305299"/>
                  </a:lnTo>
                  <a:lnTo>
                    <a:pt x="5545677" y="262139"/>
                  </a:lnTo>
                  <a:lnTo>
                    <a:pt x="5514574" y="221683"/>
                  </a:lnTo>
                  <a:lnTo>
                    <a:pt x="5480147" y="184138"/>
                  </a:lnTo>
                  <a:lnTo>
                    <a:pt x="5442602" y="149711"/>
                  </a:lnTo>
                  <a:lnTo>
                    <a:pt x="5402147" y="118609"/>
                  </a:lnTo>
                  <a:lnTo>
                    <a:pt x="5358989" y="91039"/>
                  </a:lnTo>
                  <a:lnTo>
                    <a:pt x="5313336" y="67210"/>
                  </a:lnTo>
                  <a:lnTo>
                    <a:pt x="5265394" y="47328"/>
                  </a:lnTo>
                  <a:lnTo>
                    <a:pt x="5197609" y="25922"/>
                  </a:lnTo>
                  <a:lnTo>
                    <a:pt x="5158863" y="18205"/>
                  </a:lnTo>
                  <a:lnTo>
                    <a:pt x="5116541" y="12196"/>
                  </a:lnTo>
                  <a:lnTo>
                    <a:pt x="5070387" y="7680"/>
                  </a:lnTo>
                  <a:lnTo>
                    <a:pt x="5020146" y="4444"/>
                  </a:lnTo>
                  <a:lnTo>
                    <a:pt x="4965563" y="2275"/>
                  </a:lnTo>
                  <a:lnTo>
                    <a:pt x="4906381" y="960"/>
                  </a:lnTo>
                  <a:lnTo>
                    <a:pt x="4842345" y="284"/>
                  </a:lnTo>
                  <a:lnTo>
                    <a:pt x="4773199" y="35"/>
                  </a:lnTo>
                  <a:close/>
                </a:path>
              </a:pathLst>
            </a:custGeom>
            <a:solidFill>
              <a:srgbClr val="7294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310" y="3299145"/>
              <a:ext cx="5957504" cy="47102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955407" y="5196031"/>
            <a:ext cx="37160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" dirty="0">
                <a:solidFill>
                  <a:srgbClr val="FFFFFF"/>
                </a:solidFill>
                <a:latin typeface="Arial Black"/>
                <a:cs typeface="Arial Black"/>
              </a:rPr>
              <a:t>HTML</a:t>
            </a:r>
            <a:r>
              <a:rPr sz="46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Arial Black"/>
                <a:cs typeface="Arial Black"/>
              </a:rPr>
              <a:t>Form</a:t>
            </a:r>
            <a:endParaRPr sz="46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6372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60" dirty="0">
                <a:latin typeface="Calibri"/>
                <a:cs typeface="Calibri"/>
              </a:rPr>
              <a:t>Thymeleaf</a:t>
            </a:r>
            <a:r>
              <a:rPr sz="6500" spc="35" dirty="0">
                <a:latin typeface="Calibri"/>
                <a:cs typeface="Calibri"/>
              </a:rPr>
              <a:t> </a:t>
            </a:r>
            <a:r>
              <a:rPr sz="6500" spc="330" dirty="0">
                <a:latin typeface="Calibri"/>
                <a:cs typeface="Calibri"/>
              </a:rPr>
              <a:t>Demo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24905" y="2037400"/>
            <a:ext cx="6036310" cy="5389245"/>
            <a:chOff x="7024905" y="2037400"/>
            <a:chExt cx="6036310" cy="538924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1497" y="2131638"/>
              <a:ext cx="5742566" cy="50122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4905" y="2037400"/>
              <a:ext cx="6035751" cy="5389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3501" y="5494982"/>
              <a:ext cx="2430852" cy="153505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03436" y="4733256"/>
            <a:ext cx="4559300" cy="4067810"/>
            <a:chOff x="303436" y="4733256"/>
            <a:chExt cx="4559300" cy="406781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436" y="4733256"/>
              <a:ext cx="4559088" cy="40674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2271" y="5750697"/>
              <a:ext cx="3721735" cy="2018664"/>
            </a:xfrm>
            <a:custGeom>
              <a:avLst/>
              <a:gdLst/>
              <a:ahLst/>
              <a:cxnLst/>
              <a:rect l="l" t="t" r="r" b="b"/>
              <a:pathLst>
                <a:path w="3721735" h="2018665">
                  <a:moveTo>
                    <a:pt x="2552616" y="1123656"/>
                  </a:moveTo>
                  <a:lnTo>
                    <a:pt x="2377545" y="1123656"/>
                  </a:lnTo>
                  <a:lnTo>
                    <a:pt x="3721417" y="2018590"/>
                  </a:lnTo>
                  <a:lnTo>
                    <a:pt x="2552616" y="1123656"/>
                  </a:lnTo>
                  <a:close/>
                </a:path>
                <a:path w="3721735" h="2018665">
                  <a:moveTo>
                    <a:pt x="1714607" y="0"/>
                  </a:moveTo>
                  <a:lnTo>
                    <a:pt x="1645651" y="463"/>
                  </a:lnTo>
                  <a:lnTo>
                    <a:pt x="1577385" y="1844"/>
                  </a:lnTo>
                  <a:lnTo>
                    <a:pt x="1509861" y="4123"/>
                  </a:lnTo>
                  <a:lnTo>
                    <a:pt x="1443130" y="7283"/>
                  </a:lnTo>
                  <a:lnTo>
                    <a:pt x="1377244" y="11308"/>
                  </a:lnTo>
                  <a:lnTo>
                    <a:pt x="1312254" y="16179"/>
                  </a:lnTo>
                  <a:lnTo>
                    <a:pt x="1248211" y="21879"/>
                  </a:lnTo>
                  <a:lnTo>
                    <a:pt x="1185165" y="28391"/>
                  </a:lnTo>
                  <a:lnTo>
                    <a:pt x="1123170" y="35697"/>
                  </a:lnTo>
                  <a:lnTo>
                    <a:pt x="1062274" y="43779"/>
                  </a:lnTo>
                  <a:lnTo>
                    <a:pt x="1002531" y="52621"/>
                  </a:lnTo>
                  <a:lnTo>
                    <a:pt x="943991" y="62205"/>
                  </a:lnTo>
                  <a:lnTo>
                    <a:pt x="886706" y="72513"/>
                  </a:lnTo>
                  <a:lnTo>
                    <a:pt x="830726" y="83528"/>
                  </a:lnTo>
                  <a:lnTo>
                    <a:pt x="776102" y="95232"/>
                  </a:lnTo>
                  <a:lnTo>
                    <a:pt x="722887" y="107609"/>
                  </a:lnTo>
                  <a:lnTo>
                    <a:pt x="671131" y="120640"/>
                  </a:lnTo>
                  <a:lnTo>
                    <a:pt x="620886" y="134309"/>
                  </a:lnTo>
                  <a:lnTo>
                    <a:pt x="572203" y="148597"/>
                  </a:lnTo>
                  <a:lnTo>
                    <a:pt x="525132" y="163487"/>
                  </a:lnTo>
                  <a:lnTo>
                    <a:pt x="479726" y="178962"/>
                  </a:lnTo>
                  <a:lnTo>
                    <a:pt x="436035" y="195004"/>
                  </a:lnTo>
                  <a:lnTo>
                    <a:pt x="394111" y="211597"/>
                  </a:lnTo>
                  <a:lnTo>
                    <a:pt x="354005" y="228722"/>
                  </a:lnTo>
                  <a:lnTo>
                    <a:pt x="315769" y="246362"/>
                  </a:lnTo>
                  <a:lnTo>
                    <a:pt x="279452" y="264499"/>
                  </a:lnTo>
                  <a:lnTo>
                    <a:pt x="245108" y="283117"/>
                  </a:lnTo>
                  <a:lnTo>
                    <a:pt x="182538" y="321722"/>
                  </a:lnTo>
                  <a:lnTo>
                    <a:pt x="128470" y="362039"/>
                  </a:lnTo>
                  <a:lnTo>
                    <a:pt x="83314" y="403928"/>
                  </a:lnTo>
                  <a:lnTo>
                    <a:pt x="47479" y="447248"/>
                  </a:lnTo>
                  <a:lnTo>
                    <a:pt x="21375" y="491861"/>
                  </a:lnTo>
                  <a:lnTo>
                    <a:pt x="5412" y="537627"/>
                  </a:lnTo>
                  <a:lnTo>
                    <a:pt x="0" y="584406"/>
                  </a:lnTo>
                  <a:lnTo>
                    <a:pt x="1361" y="607913"/>
                  </a:lnTo>
                  <a:lnTo>
                    <a:pt x="12100" y="654203"/>
                  </a:lnTo>
                  <a:lnTo>
                    <a:pt x="33185" y="699410"/>
                  </a:lnTo>
                  <a:lnTo>
                    <a:pt x="64205" y="743394"/>
                  </a:lnTo>
                  <a:lnTo>
                    <a:pt x="104753" y="786016"/>
                  </a:lnTo>
                  <a:lnTo>
                    <a:pt x="154416" y="827136"/>
                  </a:lnTo>
                  <a:lnTo>
                    <a:pt x="212786" y="866615"/>
                  </a:lnTo>
                  <a:lnTo>
                    <a:pt x="279452" y="904313"/>
                  </a:lnTo>
                  <a:lnTo>
                    <a:pt x="315769" y="922450"/>
                  </a:lnTo>
                  <a:lnTo>
                    <a:pt x="354005" y="940090"/>
                  </a:lnTo>
                  <a:lnTo>
                    <a:pt x="394111" y="957215"/>
                  </a:lnTo>
                  <a:lnTo>
                    <a:pt x="436035" y="973807"/>
                  </a:lnTo>
                  <a:lnTo>
                    <a:pt x="479726" y="989850"/>
                  </a:lnTo>
                  <a:lnTo>
                    <a:pt x="525132" y="1005325"/>
                  </a:lnTo>
                  <a:lnTo>
                    <a:pt x="572203" y="1020215"/>
                  </a:lnTo>
                  <a:lnTo>
                    <a:pt x="620886" y="1034503"/>
                  </a:lnTo>
                  <a:lnTo>
                    <a:pt x="671131" y="1048171"/>
                  </a:lnTo>
                  <a:lnTo>
                    <a:pt x="722887" y="1061203"/>
                  </a:lnTo>
                  <a:lnTo>
                    <a:pt x="776102" y="1073579"/>
                  </a:lnTo>
                  <a:lnTo>
                    <a:pt x="830726" y="1085284"/>
                  </a:lnTo>
                  <a:lnTo>
                    <a:pt x="886706" y="1096299"/>
                  </a:lnTo>
                  <a:lnTo>
                    <a:pt x="943991" y="1106607"/>
                  </a:lnTo>
                  <a:lnTo>
                    <a:pt x="1002531" y="1116191"/>
                  </a:lnTo>
                  <a:lnTo>
                    <a:pt x="1062274" y="1125032"/>
                  </a:lnTo>
                  <a:lnTo>
                    <a:pt x="1123170" y="1133115"/>
                  </a:lnTo>
                  <a:lnTo>
                    <a:pt x="1185165" y="1140421"/>
                  </a:lnTo>
                  <a:lnTo>
                    <a:pt x="1248211" y="1146933"/>
                  </a:lnTo>
                  <a:lnTo>
                    <a:pt x="1312254" y="1152633"/>
                  </a:lnTo>
                  <a:lnTo>
                    <a:pt x="1377244" y="1157504"/>
                  </a:lnTo>
                  <a:lnTo>
                    <a:pt x="1443130" y="1161528"/>
                  </a:lnTo>
                  <a:lnTo>
                    <a:pt x="1509861" y="1164689"/>
                  </a:lnTo>
                  <a:lnTo>
                    <a:pt x="1577385" y="1166968"/>
                  </a:lnTo>
                  <a:lnTo>
                    <a:pt x="1645651" y="1168348"/>
                  </a:lnTo>
                  <a:lnTo>
                    <a:pt x="1714607" y="1168812"/>
                  </a:lnTo>
                  <a:lnTo>
                    <a:pt x="1768661" y="1168530"/>
                  </a:lnTo>
                  <a:lnTo>
                    <a:pt x="1822290" y="1167689"/>
                  </a:lnTo>
                  <a:lnTo>
                    <a:pt x="1875471" y="1166296"/>
                  </a:lnTo>
                  <a:lnTo>
                    <a:pt x="1928181" y="1164359"/>
                  </a:lnTo>
                  <a:lnTo>
                    <a:pt x="1980397" y="1161885"/>
                  </a:lnTo>
                  <a:lnTo>
                    <a:pt x="2032096" y="1158881"/>
                  </a:lnTo>
                  <a:lnTo>
                    <a:pt x="2083254" y="1155356"/>
                  </a:lnTo>
                  <a:lnTo>
                    <a:pt x="2133848" y="1151316"/>
                  </a:lnTo>
                  <a:lnTo>
                    <a:pt x="2183855" y="1146769"/>
                  </a:lnTo>
                  <a:lnTo>
                    <a:pt x="2233251" y="1141722"/>
                  </a:lnTo>
                  <a:lnTo>
                    <a:pt x="2282014" y="1136182"/>
                  </a:lnTo>
                  <a:lnTo>
                    <a:pt x="2330120" y="1130158"/>
                  </a:lnTo>
                  <a:lnTo>
                    <a:pt x="2377545" y="1123656"/>
                  </a:lnTo>
                  <a:lnTo>
                    <a:pt x="2552616" y="1123656"/>
                  </a:lnTo>
                  <a:lnTo>
                    <a:pt x="2521847" y="1100097"/>
                  </a:lnTo>
                  <a:lnTo>
                    <a:pt x="2591247" y="1086721"/>
                  </a:lnTo>
                  <a:lnTo>
                    <a:pt x="2658597" y="1072294"/>
                  </a:lnTo>
                  <a:lnTo>
                    <a:pt x="2723800" y="1056848"/>
                  </a:lnTo>
                  <a:lnTo>
                    <a:pt x="2786760" y="1040416"/>
                  </a:lnTo>
                  <a:lnTo>
                    <a:pt x="2847380" y="1023031"/>
                  </a:lnTo>
                  <a:lnTo>
                    <a:pt x="2905565" y="1004726"/>
                  </a:lnTo>
                  <a:lnTo>
                    <a:pt x="2961219" y="985533"/>
                  </a:lnTo>
                  <a:lnTo>
                    <a:pt x="3014244" y="965485"/>
                  </a:lnTo>
                  <a:lnTo>
                    <a:pt x="3064545" y="944615"/>
                  </a:lnTo>
                  <a:lnTo>
                    <a:pt x="3112027" y="922955"/>
                  </a:lnTo>
                  <a:lnTo>
                    <a:pt x="3156591" y="900538"/>
                  </a:lnTo>
                  <a:lnTo>
                    <a:pt x="3198144" y="877397"/>
                  </a:lnTo>
                  <a:lnTo>
                    <a:pt x="3236587" y="853564"/>
                  </a:lnTo>
                  <a:lnTo>
                    <a:pt x="3271826" y="829073"/>
                  </a:lnTo>
                  <a:lnTo>
                    <a:pt x="3303764" y="803956"/>
                  </a:lnTo>
                  <a:lnTo>
                    <a:pt x="3332304" y="778245"/>
                  </a:lnTo>
                  <a:lnTo>
                    <a:pt x="3378809" y="725175"/>
                  </a:lnTo>
                  <a:lnTo>
                    <a:pt x="3410570" y="670124"/>
                  </a:lnTo>
                  <a:lnTo>
                    <a:pt x="3426820" y="613354"/>
                  </a:lnTo>
                  <a:lnTo>
                    <a:pt x="3428887" y="584406"/>
                  </a:lnTo>
                  <a:lnTo>
                    <a:pt x="3427526" y="560898"/>
                  </a:lnTo>
                  <a:lnTo>
                    <a:pt x="3416792" y="514609"/>
                  </a:lnTo>
                  <a:lnTo>
                    <a:pt x="3395715" y="469402"/>
                  </a:lnTo>
                  <a:lnTo>
                    <a:pt x="3364707" y="425418"/>
                  </a:lnTo>
                  <a:lnTo>
                    <a:pt x="3324174" y="382796"/>
                  </a:lnTo>
                  <a:lnTo>
                    <a:pt x="3274529" y="341676"/>
                  </a:lnTo>
                  <a:lnTo>
                    <a:pt x="3216179" y="302197"/>
                  </a:lnTo>
                  <a:lnTo>
                    <a:pt x="3149534" y="264499"/>
                  </a:lnTo>
                  <a:lnTo>
                    <a:pt x="3113229" y="246362"/>
                  </a:lnTo>
                  <a:lnTo>
                    <a:pt x="3075003" y="228722"/>
                  </a:lnTo>
                  <a:lnTo>
                    <a:pt x="3034909" y="211597"/>
                  </a:lnTo>
                  <a:lnTo>
                    <a:pt x="2992997" y="195004"/>
                  </a:lnTo>
                  <a:lnTo>
                    <a:pt x="2949318" y="178962"/>
                  </a:lnTo>
                  <a:lnTo>
                    <a:pt x="2903924" y="163487"/>
                  </a:lnTo>
                  <a:lnTo>
                    <a:pt x="2856866" y="148597"/>
                  </a:lnTo>
                  <a:lnTo>
                    <a:pt x="2808194" y="134309"/>
                  </a:lnTo>
                  <a:lnTo>
                    <a:pt x="2757960" y="120640"/>
                  </a:lnTo>
                  <a:lnTo>
                    <a:pt x="2706216" y="107609"/>
                  </a:lnTo>
                  <a:lnTo>
                    <a:pt x="2653012" y="95232"/>
                  </a:lnTo>
                  <a:lnTo>
                    <a:pt x="2598400" y="83528"/>
                  </a:lnTo>
                  <a:lnTo>
                    <a:pt x="2542431" y="72513"/>
                  </a:lnTo>
                  <a:lnTo>
                    <a:pt x="2485155" y="62205"/>
                  </a:lnTo>
                  <a:lnTo>
                    <a:pt x="2426625" y="52621"/>
                  </a:lnTo>
                  <a:lnTo>
                    <a:pt x="2366891" y="43779"/>
                  </a:lnTo>
                  <a:lnTo>
                    <a:pt x="2306004" y="35697"/>
                  </a:lnTo>
                  <a:lnTo>
                    <a:pt x="2244016" y="28391"/>
                  </a:lnTo>
                  <a:lnTo>
                    <a:pt x="2180978" y="21879"/>
                  </a:lnTo>
                  <a:lnTo>
                    <a:pt x="2116941" y="16179"/>
                  </a:lnTo>
                  <a:lnTo>
                    <a:pt x="2051957" y="11308"/>
                  </a:lnTo>
                  <a:lnTo>
                    <a:pt x="1986075" y="7283"/>
                  </a:lnTo>
                  <a:lnTo>
                    <a:pt x="1919349" y="4123"/>
                  </a:lnTo>
                  <a:lnTo>
                    <a:pt x="1851828" y="1844"/>
                  </a:lnTo>
                  <a:lnTo>
                    <a:pt x="1783563" y="463"/>
                  </a:lnTo>
                  <a:lnTo>
                    <a:pt x="1714607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06663" y="6073485"/>
            <a:ext cx="12604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67429" y="7755945"/>
            <a:ext cx="10430843" cy="110206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957042" y="7931474"/>
            <a:ext cx="94513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45" dirty="0">
                <a:latin typeface="Palatino Linotype"/>
                <a:cs typeface="Palatino Linotype"/>
              </a:rPr>
              <a:t>Time</a:t>
            </a:r>
            <a:r>
              <a:rPr sz="3450" spc="5" dirty="0">
                <a:latin typeface="Palatino Linotype"/>
                <a:cs typeface="Palatino Linotype"/>
              </a:rPr>
              <a:t> on</a:t>
            </a:r>
            <a:r>
              <a:rPr sz="3450" spc="10" dirty="0">
                <a:latin typeface="Palatino Linotype"/>
                <a:cs typeface="Palatino Linotype"/>
              </a:rPr>
              <a:t> </a:t>
            </a:r>
            <a:r>
              <a:rPr sz="3450" dirty="0">
                <a:latin typeface="Palatino Linotype"/>
                <a:cs typeface="Palatino Linotype"/>
              </a:rPr>
              <a:t>the</a:t>
            </a:r>
            <a:r>
              <a:rPr sz="3450" spc="10" dirty="0">
                <a:latin typeface="Palatino Linotype"/>
                <a:cs typeface="Palatino Linotype"/>
              </a:rPr>
              <a:t> </a:t>
            </a:r>
            <a:r>
              <a:rPr sz="3450" dirty="0">
                <a:latin typeface="Palatino Linotype"/>
                <a:cs typeface="Palatino Linotype"/>
              </a:rPr>
              <a:t>server</a:t>
            </a:r>
            <a:r>
              <a:rPr sz="3450" spc="5" dirty="0">
                <a:latin typeface="Palatino Linotype"/>
                <a:cs typeface="Palatino Linotype"/>
              </a:rPr>
              <a:t> </a:t>
            </a:r>
            <a:r>
              <a:rPr sz="3450" dirty="0">
                <a:latin typeface="Palatino Linotype"/>
                <a:cs typeface="Palatino Linotype"/>
              </a:rPr>
              <a:t>is</a:t>
            </a:r>
            <a:r>
              <a:rPr sz="3450" spc="10" dirty="0">
                <a:latin typeface="Palatino Linotype"/>
                <a:cs typeface="Palatino Linotype"/>
              </a:rPr>
              <a:t> </a:t>
            </a:r>
            <a:r>
              <a:rPr sz="3450" spc="-5" dirty="0">
                <a:latin typeface="Palatino Linotype"/>
                <a:cs typeface="Palatino Linotype"/>
              </a:rPr>
              <a:t>20xx-03-30T11:27:52.297247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32066" y="8733121"/>
            <a:ext cx="5456330" cy="20701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1249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75">
                <a:latin typeface="Palatino Linotype"/>
                <a:cs typeface="Palatino Linotype"/>
              </a:rPr>
              <a:t>Most</a:t>
            </a:r>
            <a:r>
              <a:rPr sz="6500" spc="-85">
                <a:latin typeface="Palatino Linotype"/>
                <a:cs typeface="Palatino Linotype"/>
              </a:rPr>
              <a:t> </a:t>
            </a:r>
            <a:r>
              <a:rPr sz="6500" spc="-165">
                <a:latin typeface="Palatino Linotype"/>
                <a:cs typeface="Palatino Linotype"/>
              </a:rPr>
              <a:t>Commonly</a:t>
            </a:r>
            <a:r>
              <a:rPr sz="6500" spc="-80">
                <a:latin typeface="Palatino Linotype"/>
                <a:cs typeface="Palatino Linotype"/>
              </a:rPr>
              <a:t> </a:t>
            </a:r>
            <a:r>
              <a:rPr sz="6500" spc="-145" dirty="0">
                <a:latin typeface="Palatino Linotype"/>
                <a:cs typeface="Palatino Linotype"/>
              </a:rPr>
              <a:t>Used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105" dirty="0">
                <a:latin typeface="Palatino Linotype"/>
                <a:cs typeface="Palatino Linotype"/>
              </a:rPr>
              <a:t>HTTP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-170" dirty="0">
                <a:latin typeface="Palatino Linotype"/>
                <a:cs typeface="Palatino Linotype"/>
              </a:rPr>
              <a:t>Methods</a:t>
            </a:r>
            <a:endParaRPr sz="6500" dirty="0">
              <a:latin typeface="Palatino Linotype"/>
              <a:cs typeface="Palatino Linotyp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10936" y="3062733"/>
          <a:ext cx="16510635" cy="5164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7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3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1049">
                <a:tc gridSpan="2">
                  <a:txBody>
                    <a:bodyPr/>
                    <a:lstStyle/>
                    <a:p>
                      <a:pPr marL="1622425">
                        <a:lnSpc>
                          <a:spcPct val="100000"/>
                        </a:lnSpc>
                        <a:spcBef>
                          <a:spcPts val="2240"/>
                        </a:spcBef>
                        <a:tabLst>
                          <a:tab pos="9351010" algn="l"/>
                        </a:tabLst>
                      </a:pPr>
                      <a:r>
                        <a:rPr sz="4600" b="1" spc="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Method	Description</a:t>
                      </a:r>
                      <a:endParaRPr sz="4600">
                        <a:latin typeface="Palatino Linotype"/>
                        <a:cs typeface="Palatino Linotype"/>
                      </a:endParaRPr>
                    </a:p>
                  </a:txBody>
                  <a:tcPr marL="0" marR="0" marT="28448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0"/>
                        </a:spcBef>
                      </a:pPr>
                      <a:r>
                        <a:rPr sz="4600" b="1" spc="15" dirty="0">
                          <a:latin typeface="Palatino Linotype"/>
                          <a:cs typeface="Palatino Linotype"/>
                        </a:rPr>
                        <a:t>GET</a:t>
                      </a:r>
                      <a:endParaRPr sz="4600">
                        <a:latin typeface="Palatino Linotype"/>
                        <a:cs typeface="Palatino Linotype"/>
                      </a:endParaRPr>
                    </a:p>
                  </a:txBody>
                  <a:tcPr marL="0" marR="0" marT="28448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0"/>
                        </a:spcBef>
                      </a:pPr>
                      <a:r>
                        <a:rPr sz="4600" spc="5" dirty="0">
                          <a:latin typeface="Palatino Linotype"/>
                          <a:cs typeface="Palatino Linotype"/>
                        </a:rPr>
                        <a:t>Requests</a:t>
                      </a:r>
                      <a:r>
                        <a:rPr sz="4600" spc="-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4600" spc="5" dirty="0">
                          <a:latin typeface="Palatino Linotype"/>
                          <a:cs typeface="Palatino Linotype"/>
                        </a:rPr>
                        <a:t>data</a:t>
                      </a:r>
                      <a:r>
                        <a:rPr sz="4600" spc="-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4600" spc="-15" dirty="0">
                          <a:latin typeface="Palatino Linotype"/>
                          <a:cs typeface="Palatino Linotype"/>
                        </a:rPr>
                        <a:t>from</a:t>
                      </a:r>
                      <a:r>
                        <a:rPr sz="4600" spc="-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4600" spc="5" dirty="0">
                          <a:latin typeface="Palatino Linotype"/>
                          <a:cs typeface="Palatino Linotype"/>
                        </a:rPr>
                        <a:t>given</a:t>
                      </a:r>
                      <a:r>
                        <a:rPr sz="4600" spc="-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4600" spc="-20" dirty="0">
                          <a:latin typeface="Palatino Linotype"/>
                          <a:cs typeface="Palatino Linotype"/>
                        </a:rPr>
                        <a:t>resource</a:t>
                      </a:r>
                      <a:endParaRPr sz="4600">
                        <a:latin typeface="Palatino Linotype"/>
                        <a:cs typeface="Palatino Linotype"/>
                      </a:endParaRPr>
                    </a:p>
                  </a:txBody>
                  <a:tcPr marL="0" marR="0" marT="28448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0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0"/>
                        </a:spcBef>
                      </a:pPr>
                      <a:r>
                        <a:rPr sz="4600" b="1" spc="5" dirty="0">
                          <a:latin typeface="Palatino Linotype"/>
                          <a:cs typeface="Palatino Linotype"/>
                        </a:rPr>
                        <a:t>POST</a:t>
                      </a:r>
                      <a:endParaRPr sz="4600">
                        <a:latin typeface="Palatino Linotype"/>
                        <a:cs typeface="Palatino Linotype"/>
                      </a:endParaRPr>
                    </a:p>
                  </a:txBody>
                  <a:tcPr marL="0" marR="0" marT="28448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0"/>
                        </a:spcBef>
                      </a:pPr>
                      <a:r>
                        <a:rPr sz="4600" spc="5" dirty="0">
                          <a:latin typeface="Palatino Linotype"/>
                          <a:cs typeface="Palatino Linotype"/>
                        </a:rPr>
                        <a:t>Submits</a:t>
                      </a:r>
                      <a:r>
                        <a:rPr sz="4600" spc="-1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4600" spc="5" dirty="0">
                          <a:latin typeface="Palatino Linotype"/>
                          <a:cs typeface="Palatino Linotype"/>
                        </a:rPr>
                        <a:t>data</a:t>
                      </a:r>
                      <a:r>
                        <a:rPr sz="4600" spc="-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4600" spc="5" dirty="0">
                          <a:latin typeface="Palatino Linotype"/>
                          <a:cs typeface="Palatino Linotype"/>
                        </a:rPr>
                        <a:t>to</a:t>
                      </a:r>
                      <a:r>
                        <a:rPr sz="4600" spc="-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4600" spc="5" dirty="0">
                          <a:latin typeface="Palatino Linotype"/>
                          <a:cs typeface="Palatino Linotype"/>
                        </a:rPr>
                        <a:t>given</a:t>
                      </a:r>
                      <a:r>
                        <a:rPr sz="4600" spc="-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4600" spc="-20" dirty="0">
                          <a:latin typeface="Palatino Linotype"/>
                          <a:cs typeface="Palatino Linotype"/>
                        </a:rPr>
                        <a:t>resource</a:t>
                      </a:r>
                      <a:endParaRPr sz="4600">
                        <a:latin typeface="Palatino Linotype"/>
                        <a:cs typeface="Palatino Linotype"/>
                      </a:endParaRPr>
                    </a:p>
                  </a:txBody>
                  <a:tcPr marL="0" marR="0" marT="28448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0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0"/>
                        </a:spcBef>
                      </a:pPr>
                      <a:r>
                        <a:rPr sz="4600" i="1" spc="5" dirty="0">
                          <a:latin typeface="Palatino Linotype"/>
                          <a:cs typeface="Palatino Linotype"/>
                        </a:rPr>
                        <a:t>others</a:t>
                      </a:r>
                      <a:endParaRPr sz="4600">
                        <a:latin typeface="Palatino Linotype"/>
                        <a:cs typeface="Palatino Linotype"/>
                      </a:endParaRPr>
                    </a:p>
                  </a:txBody>
                  <a:tcPr marL="0" marR="0" marT="28448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40"/>
                        </a:spcBef>
                      </a:pPr>
                      <a:r>
                        <a:rPr sz="4600" i="1" dirty="0">
                          <a:latin typeface="Palatino Linotype"/>
                          <a:cs typeface="Palatino Linotype"/>
                        </a:rPr>
                        <a:t>…</a:t>
                      </a:r>
                      <a:endParaRPr sz="4600">
                        <a:latin typeface="Palatino Linotype"/>
                        <a:cs typeface="Palatino Linotype"/>
                      </a:endParaRPr>
                    </a:p>
                  </a:txBody>
                  <a:tcPr marL="0" marR="0" marT="28448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916171" y="3067969"/>
            <a:ext cx="16510000" cy="1291590"/>
            <a:chOff x="1916171" y="3067969"/>
            <a:chExt cx="16510000" cy="12915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6171" y="3067969"/>
              <a:ext cx="16509832" cy="12910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8217" y="3497275"/>
              <a:ext cx="2146531" cy="4816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6201" y="3497275"/>
              <a:ext cx="3183149" cy="628253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68465" y="4806136"/>
            <a:ext cx="1256506" cy="4711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55766" y="4785194"/>
            <a:ext cx="8973548" cy="64919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79989" y="6094055"/>
            <a:ext cx="1622987" cy="4711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37427" y="6073113"/>
            <a:ext cx="8010227" cy="6491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53285" y="7361032"/>
            <a:ext cx="1455453" cy="49213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575533" y="7727513"/>
            <a:ext cx="513073" cy="12565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9938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0" dirty="0">
                <a:latin typeface="Palatino Linotype"/>
                <a:cs typeface="Palatino Linotype"/>
              </a:rPr>
              <a:t>Sending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10" dirty="0">
                <a:latin typeface="Palatino Linotype"/>
                <a:cs typeface="Palatino Linotype"/>
              </a:rPr>
              <a:t>Data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175" dirty="0">
                <a:latin typeface="Palatino Linotype"/>
                <a:cs typeface="Palatino Linotype"/>
              </a:rPr>
              <a:t>with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145" dirty="0">
                <a:latin typeface="Palatino Linotype"/>
                <a:cs typeface="Palatino Linotype"/>
              </a:rPr>
              <a:t>GET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80" dirty="0">
                <a:latin typeface="Palatino Linotype"/>
                <a:cs typeface="Palatino Linotype"/>
              </a:rPr>
              <a:t>method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5779218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5657242"/>
            <a:ext cx="1484947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Palatino Linotype"/>
                <a:cs typeface="Palatino Linotype"/>
              </a:rPr>
              <a:t>Form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data</a:t>
            </a:r>
            <a:r>
              <a:rPr sz="4750" spc="5" dirty="0">
                <a:latin typeface="Palatino Linotype"/>
                <a:cs typeface="Palatino Linotype"/>
              </a:rPr>
              <a:t> is </a:t>
            </a:r>
            <a:r>
              <a:rPr sz="4750" spc="15" dirty="0">
                <a:latin typeface="Palatino Linotype"/>
                <a:cs typeface="Palatino Linotype"/>
              </a:rPr>
              <a:t>added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to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end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of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20" dirty="0">
                <a:latin typeface="Palatino Linotype"/>
                <a:cs typeface="Palatino Linotype"/>
              </a:rPr>
              <a:t>URL</a:t>
            </a:r>
            <a:r>
              <a:rPr sz="4750" spc="-170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as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spc="150" dirty="0">
                <a:latin typeface="Palatino Linotype"/>
                <a:cs typeface="Palatino Linotype"/>
              </a:rPr>
              <a:t>name/value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pairs</a:t>
            </a:r>
            <a:endParaRPr sz="47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6988605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4988" y="6858745"/>
            <a:ext cx="1086040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b="1" spc="10" dirty="0">
                <a:latin typeface="Arial"/>
                <a:cs typeface="Arial"/>
              </a:rPr>
              <a:t>theUrl</a:t>
            </a:r>
            <a:r>
              <a:rPr sz="4750" b="1" spc="10" dirty="0">
                <a:solidFill>
                  <a:srgbClr val="FF2600"/>
                </a:solidFill>
                <a:latin typeface="Arial"/>
                <a:cs typeface="Arial"/>
              </a:rPr>
              <a:t>?</a:t>
            </a:r>
            <a:r>
              <a:rPr sz="4750" b="1" spc="10" dirty="0">
                <a:latin typeface="Arial"/>
                <a:cs typeface="Arial"/>
              </a:rPr>
              <a:t>field1=value1</a:t>
            </a:r>
            <a:r>
              <a:rPr sz="4750" b="1" spc="10" dirty="0">
                <a:solidFill>
                  <a:srgbClr val="FF2600"/>
                </a:solidFill>
                <a:latin typeface="Arial"/>
                <a:cs typeface="Arial"/>
              </a:rPr>
              <a:t>&amp;</a:t>
            </a:r>
            <a:r>
              <a:rPr sz="4750" b="1" spc="10" dirty="0">
                <a:latin typeface="Arial"/>
                <a:cs typeface="Arial"/>
              </a:rPr>
              <a:t>field2=value2…</a:t>
            </a:r>
            <a:endParaRPr sz="4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98783" y="2419549"/>
            <a:ext cx="13872210" cy="2421890"/>
            <a:chOff x="1098783" y="2419549"/>
            <a:chExt cx="13872210" cy="2421890"/>
          </a:xfrm>
        </p:grpSpPr>
        <p:sp>
          <p:nvSpPr>
            <p:cNvPr id="10" name="object 10"/>
            <p:cNvSpPr/>
            <p:nvPr/>
          </p:nvSpPr>
          <p:spPr>
            <a:xfrm>
              <a:off x="1276788" y="2534729"/>
              <a:ext cx="13515975" cy="1960880"/>
            </a:xfrm>
            <a:custGeom>
              <a:avLst/>
              <a:gdLst/>
              <a:ahLst/>
              <a:cxnLst/>
              <a:rect l="l" t="t" r="r" b="b"/>
              <a:pathLst>
                <a:path w="13515975" h="1960879">
                  <a:moveTo>
                    <a:pt x="13515818" y="0"/>
                  </a:moveTo>
                  <a:lnTo>
                    <a:pt x="0" y="0"/>
                  </a:lnTo>
                  <a:lnTo>
                    <a:pt x="0" y="1960673"/>
                  </a:lnTo>
                  <a:lnTo>
                    <a:pt x="13515818" y="1960673"/>
                  </a:lnTo>
                  <a:lnTo>
                    <a:pt x="13515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783" y="2419549"/>
              <a:ext cx="13871829" cy="242139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33457" y="2580519"/>
            <a:ext cx="13392150" cy="1843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3950" b="1" spc="-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th:action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“@{/processForm}”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method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"GET" </a:t>
            </a:r>
            <a:r>
              <a:rPr sz="3950" b="1" i="1" spc="5" dirty="0">
                <a:solidFill>
                  <a:srgbClr val="3933FF"/>
                </a:solidFill>
                <a:latin typeface="Arial"/>
                <a:cs typeface="Arial"/>
              </a:rPr>
              <a:t>…</a:t>
            </a:r>
            <a:r>
              <a:rPr sz="3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3950" b="1" spc="5" dirty="0">
                <a:latin typeface="Arial"/>
                <a:cs typeface="Arial"/>
              </a:rPr>
              <a:t>…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3384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4" dirty="0">
                <a:latin typeface="Palatino Linotype"/>
                <a:cs typeface="Palatino Linotype"/>
              </a:rPr>
              <a:t>Handling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210" dirty="0">
                <a:latin typeface="Palatino Linotype"/>
                <a:cs typeface="Palatino Linotype"/>
              </a:rPr>
              <a:t>Form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145" dirty="0">
                <a:latin typeface="Palatino Linotype"/>
                <a:cs typeface="Palatino Linotype"/>
              </a:rPr>
              <a:t>Submission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7016" y="2175546"/>
            <a:ext cx="14324330" cy="3403600"/>
            <a:chOff x="947016" y="2175546"/>
            <a:chExt cx="14324330" cy="3403600"/>
          </a:xfrm>
        </p:grpSpPr>
        <p:sp>
          <p:nvSpPr>
            <p:cNvPr id="6" name="object 6"/>
            <p:cNvSpPr/>
            <p:nvPr/>
          </p:nvSpPr>
          <p:spPr>
            <a:xfrm>
              <a:off x="1125023" y="2290726"/>
              <a:ext cx="13968730" cy="2945130"/>
            </a:xfrm>
            <a:custGeom>
              <a:avLst/>
              <a:gdLst/>
              <a:ahLst/>
              <a:cxnLst/>
              <a:rect l="l" t="t" r="r" b="b"/>
              <a:pathLst>
                <a:path w="13968730" h="2945129">
                  <a:moveTo>
                    <a:pt x="13968475" y="0"/>
                  </a:moveTo>
                  <a:lnTo>
                    <a:pt x="0" y="0"/>
                  </a:lnTo>
                  <a:lnTo>
                    <a:pt x="0" y="2944936"/>
                  </a:lnTo>
                  <a:lnTo>
                    <a:pt x="13968475" y="2944936"/>
                  </a:lnTo>
                  <a:lnTo>
                    <a:pt x="13968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016" y="2175546"/>
              <a:ext cx="198946" cy="34030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2211" y="2175546"/>
              <a:ext cx="198946" cy="34030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965" y="2175546"/>
              <a:ext cx="13926277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965" y="5180690"/>
              <a:ext cx="13926277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58644" y="2327720"/>
            <a:ext cx="10145395" cy="28340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4600" b="1" spc="5" dirty="0">
                <a:latin typeface="Arial"/>
                <a:cs typeface="Arial"/>
              </a:rPr>
              <a:t>@RequestMapping(</a:t>
            </a:r>
            <a:r>
              <a:rPr sz="4600" b="1" spc="5" dirty="0">
                <a:solidFill>
                  <a:srgbClr val="3933FF"/>
                </a:solidFill>
                <a:latin typeface="Arial"/>
                <a:cs typeface="Arial"/>
              </a:rPr>
              <a:t>"/processForm"</a:t>
            </a:r>
            <a:r>
              <a:rPr sz="4600" b="1" spc="5" dirty="0">
                <a:latin typeface="Arial"/>
                <a:cs typeface="Arial"/>
              </a:rPr>
              <a:t>) </a:t>
            </a:r>
            <a:r>
              <a:rPr sz="4600" b="1" spc="-1265" dirty="0">
                <a:latin typeface="Arial"/>
                <a:cs typeface="Arial"/>
              </a:rPr>
              <a:t> </a:t>
            </a:r>
            <a:r>
              <a:rPr sz="460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4600" b="1" spc="5" dirty="0">
                <a:latin typeface="Arial"/>
                <a:cs typeface="Arial"/>
              </a:rPr>
              <a:t>String</a:t>
            </a:r>
            <a:r>
              <a:rPr sz="4600" b="1" spc="-5" dirty="0">
                <a:latin typeface="Arial"/>
                <a:cs typeface="Arial"/>
              </a:rPr>
              <a:t> </a:t>
            </a:r>
            <a:r>
              <a:rPr sz="4600" b="1" spc="5" err="1">
                <a:latin typeface="Arial"/>
                <a:cs typeface="Arial"/>
              </a:rPr>
              <a:t>processForm</a:t>
            </a:r>
            <a:r>
              <a:rPr sz="4600" b="1" spc="5">
                <a:latin typeface="Arial"/>
                <a:cs typeface="Arial"/>
              </a:rPr>
              <a:t>(</a:t>
            </a:r>
            <a:r>
              <a:rPr sz="4600" b="1" spc="5">
                <a:solidFill>
                  <a:srgbClr val="777777"/>
                </a:solidFill>
                <a:latin typeface="Arial"/>
                <a:cs typeface="Arial"/>
              </a:rPr>
              <a:t>...</a:t>
            </a:r>
            <a:r>
              <a:rPr sz="4600" b="1" spc="5">
                <a:latin typeface="Arial"/>
                <a:cs typeface="Arial"/>
              </a:rPr>
              <a:t>)</a:t>
            </a:r>
            <a:r>
              <a:rPr sz="4600" b="1">
                <a:latin typeface="Arial"/>
                <a:cs typeface="Arial"/>
              </a:rPr>
              <a:t> </a:t>
            </a:r>
            <a:r>
              <a:rPr sz="4600" b="1" spc="5" dirty="0">
                <a:latin typeface="Arial"/>
                <a:cs typeface="Arial"/>
              </a:rPr>
              <a:t>{</a:t>
            </a:r>
            <a:endParaRPr sz="4600" dirty="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4600" b="1">
                <a:latin typeface="Arial"/>
                <a:cs typeface="Arial"/>
              </a:rPr>
              <a:t>...</a:t>
            </a:r>
            <a:endParaRPr sz="4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600" b="1" spc="5" dirty="0">
                <a:latin typeface="Arial"/>
                <a:cs typeface="Arial"/>
              </a:rPr>
              <a:t>}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3014" y="6546157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56152" y="6424182"/>
            <a:ext cx="1171829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0" dirty="0">
                <a:latin typeface="Palatino Linotype"/>
                <a:cs typeface="Palatino Linotype"/>
              </a:rPr>
              <a:t>This</a:t>
            </a:r>
            <a:r>
              <a:rPr sz="4750" spc="-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mapping</a:t>
            </a:r>
            <a:r>
              <a:rPr sz="4750" spc="-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handles</a:t>
            </a:r>
            <a:r>
              <a:rPr sz="4750" spc="-5" dirty="0">
                <a:latin typeface="Palatino Linotype"/>
                <a:cs typeface="Palatino Linotype"/>
              </a:rPr>
              <a:t> </a:t>
            </a:r>
            <a:r>
              <a:rPr sz="4750" b="1" u="heavy" spc="3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ALL</a:t>
            </a:r>
            <a:r>
              <a:rPr sz="4750" b="1" u="heavy" spc="-8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 </a:t>
            </a:r>
            <a:r>
              <a:rPr sz="4750" b="1" u="heavy" spc="2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HTTP</a:t>
            </a:r>
            <a:r>
              <a:rPr sz="4750" b="1" spc="-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methods</a:t>
            </a:r>
            <a:endParaRPr sz="475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1853" y="7792193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4988" y="7670217"/>
            <a:ext cx="480314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75" dirty="0">
                <a:latin typeface="Palatino Linotype"/>
                <a:cs typeface="Palatino Linotype"/>
              </a:rPr>
              <a:t>GET,</a:t>
            </a:r>
            <a:r>
              <a:rPr sz="4750" spc="-20" dirty="0">
                <a:latin typeface="Palatino Linotype"/>
                <a:cs typeface="Palatino Linotype"/>
              </a:rPr>
              <a:t> </a:t>
            </a:r>
            <a:r>
              <a:rPr sz="4750" spc="-55" dirty="0">
                <a:latin typeface="Palatino Linotype"/>
                <a:cs typeface="Palatino Linotype"/>
              </a:rPr>
              <a:t>POST,</a:t>
            </a:r>
            <a:r>
              <a:rPr sz="4750" spc="-1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etc</a:t>
            </a:r>
            <a:r>
              <a:rPr sz="4750" spc="-20" dirty="0">
                <a:latin typeface="Palatino Linotype"/>
                <a:cs typeface="Palatino Linotype"/>
              </a:rPr>
              <a:t> </a:t>
            </a:r>
            <a:r>
              <a:rPr sz="4750" spc="30" dirty="0">
                <a:latin typeface="Palatino Linotype"/>
                <a:cs typeface="Palatino Linotype"/>
              </a:rPr>
              <a:t>…</a:t>
            </a:r>
            <a:endParaRPr sz="47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3033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5" dirty="0">
                <a:latin typeface="Palatino Linotype"/>
                <a:cs typeface="Palatino Linotype"/>
              </a:rPr>
              <a:t>Constrain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45" dirty="0">
                <a:latin typeface="Palatino Linotype"/>
                <a:cs typeface="Palatino Linotype"/>
              </a:rPr>
              <a:t>the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-95" dirty="0">
                <a:latin typeface="Palatino Linotype"/>
                <a:cs typeface="Palatino Linotype"/>
              </a:rPr>
              <a:t>Request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-200" dirty="0">
                <a:latin typeface="Palatino Linotype"/>
                <a:cs typeface="Palatino Linotype"/>
              </a:rPr>
              <a:t>Mapping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250" dirty="0">
                <a:latin typeface="Palatino Linotype"/>
                <a:cs typeface="Palatino Linotype"/>
              </a:rPr>
              <a:t>-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100" dirty="0">
                <a:latin typeface="Palatino Linotype"/>
                <a:cs typeface="Palatino Linotype"/>
              </a:rPr>
              <a:t>GET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91602" y="2621197"/>
            <a:ext cx="18240375" cy="3026410"/>
            <a:chOff x="891602" y="2621197"/>
            <a:chExt cx="18240375" cy="3026410"/>
          </a:xfrm>
        </p:grpSpPr>
        <p:sp>
          <p:nvSpPr>
            <p:cNvPr id="6" name="object 6"/>
            <p:cNvSpPr/>
            <p:nvPr/>
          </p:nvSpPr>
          <p:spPr>
            <a:xfrm>
              <a:off x="1069611" y="2736377"/>
              <a:ext cx="17884775" cy="2568575"/>
            </a:xfrm>
            <a:custGeom>
              <a:avLst/>
              <a:gdLst/>
              <a:ahLst/>
              <a:cxnLst/>
              <a:rect l="l" t="t" r="r" b="b"/>
              <a:pathLst>
                <a:path w="17884775" h="2568575">
                  <a:moveTo>
                    <a:pt x="17884586" y="0"/>
                  </a:moveTo>
                  <a:lnTo>
                    <a:pt x="0" y="0"/>
                  </a:lnTo>
                  <a:lnTo>
                    <a:pt x="0" y="2567984"/>
                  </a:lnTo>
                  <a:lnTo>
                    <a:pt x="17884586" y="2567984"/>
                  </a:lnTo>
                  <a:lnTo>
                    <a:pt x="178845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602" y="2621197"/>
              <a:ext cx="198946" cy="30260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32931" y="2621197"/>
              <a:ext cx="198946" cy="30260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553" y="2621197"/>
              <a:ext cx="17842388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553" y="5249390"/>
              <a:ext cx="17842388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03232" y="2782167"/>
            <a:ext cx="17384395" cy="24504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</a:pPr>
            <a:r>
              <a:rPr sz="3950" b="1" dirty="0">
                <a:latin typeface="Arial"/>
                <a:cs typeface="Arial"/>
              </a:rPr>
              <a:t>@RequestMapping(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path="/processForm",</a:t>
            </a:r>
            <a:r>
              <a:rPr sz="3950" b="1" spc="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method=RequestMethod.GET</a:t>
            </a:r>
            <a:r>
              <a:rPr sz="3950" b="1" dirty="0">
                <a:latin typeface="Arial"/>
                <a:cs typeface="Arial"/>
              </a:rPr>
              <a:t>) </a:t>
            </a:r>
            <a:r>
              <a:rPr sz="3950" b="1" spc="-1080" dirty="0"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950" b="1" dirty="0">
                <a:latin typeface="Arial"/>
                <a:cs typeface="Arial"/>
              </a:rPr>
              <a:t>String </a:t>
            </a:r>
            <a:r>
              <a:rPr sz="3950" b="1" err="1">
                <a:latin typeface="Arial"/>
                <a:cs typeface="Arial"/>
              </a:rPr>
              <a:t>processForm</a:t>
            </a:r>
            <a:r>
              <a:rPr sz="3950" b="1">
                <a:latin typeface="Arial"/>
                <a:cs typeface="Arial"/>
              </a:rPr>
              <a:t>(</a:t>
            </a:r>
            <a:r>
              <a:rPr sz="3950" b="1">
                <a:solidFill>
                  <a:srgbClr val="777777"/>
                </a:solidFill>
                <a:latin typeface="Arial"/>
                <a:cs typeface="Arial"/>
              </a:rPr>
              <a:t>...</a:t>
            </a:r>
            <a:r>
              <a:rPr sz="3950" b="1">
                <a:latin typeface="Arial"/>
                <a:cs typeface="Arial"/>
              </a:rPr>
              <a:t>) </a:t>
            </a:r>
            <a:r>
              <a:rPr sz="3950" b="1" dirty="0">
                <a:latin typeface="Arial"/>
                <a:cs typeface="Arial"/>
              </a:rPr>
              <a:t>{</a:t>
            </a:r>
            <a:endParaRPr sz="3950" dirty="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40"/>
              </a:spcBef>
            </a:pPr>
            <a:r>
              <a:rPr sz="3950" b="1">
                <a:latin typeface="Arial"/>
                <a:cs typeface="Arial"/>
              </a:rPr>
              <a:t>...</a:t>
            </a:r>
            <a:endParaRPr sz="3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}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3014" y="6492976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56152" y="6371001"/>
            <a:ext cx="1158430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0" dirty="0">
                <a:latin typeface="Palatino Linotype"/>
                <a:cs typeface="Palatino Linotype"/>
              </a:rPr>
              <a:t>This</a:t>
            </a:r>
            <a:r>
              <a:rPr sz="4750" spc="-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mapping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b="1" spc="-85" dirty="0">
                <a:latin typeface="Palatino Linotype"/>
                <a:cs typeface="Palatino Linotype"/>
              </a:rPr>
              <a:t>ONLY</a:t>
            </a:r>
            <a:r>
              <a:rPr sz="4750" b="1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handles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b="1" spc="25" dirty="0">
                <a:latin typeface="Palatino Linotype"/>
                <a:cs typeface="Palatino Linotype"/>
              </a:rPr>
              <a:t>GET</a:t>
            </a:r>
            <a:r>
              <a:rPr sz="4750" b="1" spc="-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method</a:t>
            </a:r>
            <a:endParaRPr sz="475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3014" y="7739011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6152" y="7617036"/>
            <a:ext cx="1408684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Palatino Linotype"/>
                <a:cs typeface="Palatino Linotype"/>
              </a:rPr>
              <a:t>Any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other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HTTP</a:t>
            </a:r>
            <a:r>
              <a:rPr sz="4750" spc="-80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REQUEST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method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will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get </a:t>
            </a:r>
            <a:r>
              <a:rPr sz="4750" dirty="0">
                <a:latin typeface="Palatino Linotype"/>
                <a:cs typeface="Palatino Linotype"/>
              </a:rPr>
              <a:t>rejected</a:t>
            </a:r>
            <a:endParaRPr sz="47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2677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Palatino Linotype"/>
                <a:cs typeface="Palatino Linotype"/>
              </a:rPr>
              <a:t>Annotation</a:t>
            </a:r>
            <a:r>
              <a:rPr sz="6500" spc="-130" dirty="0">
                <a:latin typeface="Palatino Linotype"/>
                <a:cs typeface="Palatino Linotype"/>
              </a:rPr>
              <a:t> </a:t>
            </a:r>
            <a:r>
              <a:rPr sz="6500" spc="40" dirty="0">
                <a:latin typeface="Palatino Linotype"/>
                <a:cs typeface="Palatino Linotype"/>
              </a:rPr>
              <a:t>Short-Cut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71306" y="2157431"/>
            <a:ext cx="8411210" cy="3028950"/>
            <a:chOff x="1471306" y="2157431"/>
            <a:chExt cx="8411210" cy="3028950"/>
          </a:xfrm>
        </p:grpSpPr>
        <p:sp>
          <p:nvSpPr>
            <p:cNvPr id="6" name="object 6"/>
            <p:cNvSpPr/>
            <p:nvPr/>
          </p:nvSpPr>
          <p:spPr>
            <a:xfrm>
              <a:off x="1649311" y="2272611"/>
              <a:ext cx="8055609" cy="2568575"/>
            </a:xfrm>
            <a:custGeom>
              <a:avLst/>
              <a:gdLst/>
              <a:ahLst/>
              <a:cxnLst/>
              <a:rect l="l" t="t" r="r" b="b"/>
              <a:pathLst>
                <a:path w="8055609" h="2568575">
                  <a:moveTo>
                    <a:pt x="8055136" y="0"/>
                  </a:moveTo>
                  <a:lnTo>
                    <a:pt x="0" y="0"/>
                  </a:lnTo>
                  <a:lnTo>
                    <a:pt x="0" y="2567984"/>
                  </a:lnTo>
                  <a:lnTo>
                    <a:pt x="8055136" y="2567984"/>
                  </a:lnTo>
                  <a:lnTo>
                    <a:pt x="8055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06" y="2157431"/>
              <a:ext cx="8411147" cy="30287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82932" y="2318402"/>
            <a:ext cx="7554595" cy="24504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</a:pPr>
            <a:r>
              <a:rPr sz="3950" b="1" spc="5" dirty="0">
                <a:latin typeface="Arial"/>
                <a:cs typeface="Arial"/>
              </a:rPr>
              <a:t>@</a:t>
            </a:r>
            <a:r>
              <a:rPr sz="3950" b="1" dirty="0">
                <a:latin typeface="Arial"/>
                <a:cs typeface="Arial"/>
              </a:rPr>
              <a:t>GetMa</a:t>
            </a:r>
            <a:r>
              <a:rPr sz="3950" b="1" spc="-5" dirty="0">
                <a:latin typeface="Arial"/>
                <a:cs typeface="Arial"/>
              </a:rPr>
              <a:t>pping(</a:t>
            </a:r>
            <a:r>
              <a:rPr sz="3950" b="1" spc="-5" dirty="0">
                <a:solidFill>
                  <a:srgbClr val="0433FF"/>
                </a:solidFill>
                <a:latin typeface="Arial"/>
                <a:cs typeface="Arial"/>
              </a:rPr>
              <a:t>"/processForm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"</a:t>
            </a:r>
            <a:r>
              <a:rPr sz="3950" b="1" dirty="0">
                <a:latin typeface="Arial"/>
                <a:cs typeface="Arial"/>
              </a:rPr>
              <a:t>)  </a:t>
            </a:r>
            <a:r>
              <a:rPr sz="3950" b="1" spc="-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String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err="1">
                <a:latin typeface="Arial"/>
                <a:cs typeface="Arial"/>
              </a:rPr>
              <a:t>processForm</a:t>
            </a:r>
            <a:r>
              <a:rPr sz="3950" b="1">
                <a:latin typeface="Arial"/>
                <a:cs typeface="Arial"/>
              </a:rPr>
              <a:t>(</a:t>
            </a:r>
            <a:r>
              <a:rPr sz="3950" b="1">
                <a:solidFill>
                  <a:srgbClr val="777777"/>
                </a:solidFill>
                <a:latin typeface="Arial"/>
                <a:cs typeface="Arial"/>
              </a:rPr>
              <a:t>...</a:t>
            </a:r>
            <a:r>
              <a:rPr sz="3950" b="1">
                <a:latin typeface="Arial"/>
                <a:cs typeface="Arial"/>
              </a:rPr>
              <a:t>)</a:t>
            </a:r>
            <a:r>
              <a:rPr sz="3950" b="1" spc="-1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{</a:t>
            </a:r>
            <a:endParaRPr sz="3950" dirty="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40"/>
              </a:spcBef>
            </a:pPr>
            <a:r>
              <a:rPr sz="3950" b="1">
                <a:latin typeface="Arial"/>
                <a:cs typeface="Arial"/>
              </a:rPr>
              <a:t>...</a:t>
            </a:r>
            <a:endParaRPr sz="3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}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014" y="6359189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152" y="6237224"/>
            <a:ext cx="1559623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40" dirty="0">
                <a:latin typeface="Palatino Linotype"/>
                <a:cs typeface="Palatino Linotype"/>
              </a:rPr>
              <a:t>@GetMapping: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this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mapping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b="1" spc="-85" dirty="0">
                <a:latin typeface="Palatino Linotype"/>
                <a:cs typeface="Palatino Linotype"/>
              </a:rPr>
              <a:t>ONLY</a:t>
            </a:r>
            <a:r>
              <a:rPr sz="4750" b="1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handles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b="1" spc="25" dirty="0">
                <a:latin typeface="Palatino Linotype"/>
                <a:cs typeface="Palatino Linotype"/>
              </a:rPr>
              <a:t>GET</a:t>
            </a:r>
            <a:r>
              <a:rPr sz="4750" b="1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method</a:t>
            </a:r>
            <a:endParaRPr sz="47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3014" y="7605224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6152" y="7483260"/>
            <a:ext cx="1408684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Palatino Linotype"/>
                <a:cs typeface="Palatino Linotype"/>
              </a:rPr>
              <a:t>Any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other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HTTP</a:t>
            </a:r>
            <a:r>
              <a:rPr sz="4750" spc="-80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REQUEST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method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will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get </a:t>
            </a:r>
            <a:r>
              <a:rPr sz="4750" dirty="0">
                <a:latin typeface="Palatino Linotype"/>
                <a:cs typeface="Palatino Linotype"/>
              </a:rPr>
              <a:t>rejected</a:t>
            </a:r>
            <a:endParaRPr sz="47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4987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0" dirty="0">
                <a:latin typeface="Palatino Linotype"/>
                <a:cs typeface="Palatino Linotype"/>
              </a:rPr>
              <a:t>Sending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10" dirty="0">
                <a:latin typeface="Palatino Linotype"/>
                <a:cs typeface="Palatino Linotype"/>
              </a:rPr>
              <a:t>Data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175" dirty="0">
                <a:latin typeface="Palatino Linotype"/>
                <a:cs typeface="Palatino Linotype"/>
              </a:rPr>
              <a:t>with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100" dirty="0">
                <a:latin typeface="Palatino Linotype"/>
                <a:cs typeface="Palatino Linotype"/>
              </a:rPr>
              <a:t>POST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80" dirty="0">
                <a:latin typeface="Palatino Linotype"/>
                <a:cs typeface="Palatino Linotype"/>
              </a:rPr>
              <a:t>method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6253391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6131426"/>
            <a:ext cx="1557972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Palatino Linotype"/>
                <a:cs typeface="Palatino Linotype"/>
              </a:rPr>
              <a:t>Form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data</a:t>
            </a:r>
            <a:r>
              <a:rPr sz="4750" spc="5" dirty="0">
                <a:latin typeface="Palatino Linotype"/>
                <a:cs typeface="Palatino Linotype"/>
              </a:rPr>
              <a:t> is </a:t>
            </a:r>
            <a:r>
              <a:rPr sz="4750" spc="10" dirty="0">
                <a:latin typeface="Palatino Linotype"/>
                <a:cs typeface="Palatino Linotype"/>
              </a:rPr>
              <a:t>passed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in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the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body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of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HTTP</a:t>
            </a:r>
            <a:r>
              <a:rPr sz="4750" spc="-80" dirty="0">
                <a:latin typeface="Palatino Linotype"/>
                <a:cs typeface="Palatino Linotype"/>
              </a:rPr>
              <a:t> </a:t>
            </a:r>
            <a:r>
              <a:rPr sz="4750" dirty="0">
                <a:latin typeface="Palatino Linotype"/>
                <a:cs typeface="Palatino Linotype"/>
              </a:rPr>
              <a:t>request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message</a:t>
            </a:r>
            <a:endParaRPr sz="47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2605" y="2605051"/>
            <a:ext cx="14207490" cy="2421890"/>
            <a:chOff x="732605" y="2605051"/>
            <a:chExt cx="14207490" cy="2421890"/>
          </a:xfrm>
        </p:grpSpPr>
        <p:sp>
          <p:nvSpPr>
            <p:cNvPr id="8" name="object 8"/>
            <p:cNvSpPr/>
            <p:nvPr/>
          </p:nvSpPr>
          <p:spPr>
            <a:xfrm>
              <a:off x="910611" y="2720231"/>
              <a:ext cx="13851255" cy="1960880"/>
            </a:xfrm>
            <a:custGeom>
              <a:avLst/>
              <a:gdLst/>
              <a:ahLst/>
              <a:cxnLst/>
              <a:rect l="l" t="t" r="r" b="b"/>
              <a:pathLst>
                <a:path w="13851255" h="1960879">
                  <a:moveTo>
                    <a:pt x="13850991" y="0"/>
                  </a:moveTo>
                  <a:lnTo>
                    <a:pt x="0" y="0"/>
                  </a:lnTo>
                  <a:lnTo>
                    <a:pt x="0" y="1960673"/>
                  </a:lnTo>
                  <a:lnTo>
                    <a:pt x="13850991" y="1960673"/>
                  </a:lnTo>
                  <a:lnTo>
                    <a:pt x="13850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605" y="2605051"/>
              <a:ext cx="14207002" cy="24213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67280" y="2766022"/>
            <a:ext cx="13727430" cy="1843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th:action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“@{/processForm}”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method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"POST" </a:t>
            </a:r>
            <a:r>
              <a:rPr sz="3950" b="1" i="1" spc="5" dirty="0">
                <a:solidFill>
                  <a:srgbClr val="3933FF"/>
                </a:solidFill>
                <a:latin typeface="Arial"/>
                <a:cs typeface="Arial"/>
              </a:rPr>
              <a:t>…</a:t>
            </a:r>
            <a:r>
              <a:rPr sz="3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3950" b="1" spc="5" dirty="0">
                <a:latin typeface="Arial"/>
                <a:cs typeface="Arial"/>
              </a:rPr>
              <a:t>…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4987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0" dirty="0">
                <a:latin typeface="Palatino Linotype"/>
                <a:cs typeface="Palatino Linotype"/>
              </a:rPr>
              <a:t>Sending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10" dirty="0">
                <a:latin typeface="Palatino Linotype"/>
                <a:cs typeface="Palatino Linotype"/>
              </a:rPr>
              <a:t>Data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175" dirty="0">
                <a:latin typeface="Palatino Linotype"/>
                <a:cs typeface="Palatino Linotype"/>
              </a:rPr>
              <a:t>with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100" dirty="0">
                <a:latin typeface="Palatino Linotype"/>
                <a:cs typeface="Palatino Linotype"/>
              </a:rPr>
              <a:t>POST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80" dirty="0">
                <a:latin typeface="Palatino Linotype"/>
                <a:cs typeface="Palatino Linotype"/>
              </a:rPr>
              <a:t>method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70373" y="3078439"/>
            <a:ext cx="7714615" cy="4711700"/>
            <a:chOff x="6070373" y="3078439"/>
            <a:chExt cx="7714615" cy="47117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0373" y="5154252"/>
              <a:ext cx="7714577" cy="5562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87287" y="3102910"/>
              <a:ext cx="4613910" cy="4658360"/>
            </a:xfrm>
            <a:custGeom>
              <a:avLst/>
              <a:gdLst/>
              <a:ahLst/>
              <a:cxnLst/>
              <a:rect l="l" t="t" r="r" b="b"/>
              <a:pathLst>
                <a:path w="4613909" h="4658359">
                  <a:moveTo>
                    <a:pt x="4613890" y="0"/>
                  </a:moveTo>
                  <a:lnTo>
                    <a:pt x="0" y="0"/>
                  </a:lnTo>
                  <a:lnTo>
                    <a:pt x="0" y="4657900"/>
                  </a:lnTo>
                  <a:lnTo>
                    <a:pt x="4613890" y="4657900"/>
                  </a:lnTo>
                  <a:lnTo>
                    <a:pt x="4613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7968" y="3078439"/>
              <a:ext cx="4672965" cy="4711700"/>
            </a:xfrm>
            <a:custGeom>
              <a:avLst/>
              <a:gdLst/>
              <a:ahLst/>
              <a:cxnLst/>
              <a:rect l="l" t="t" r="r" b="b"/>
              <a:pathLst>
                <a:path w="4672965" h="4711700">
                  <a:moveTo>
                    <a:pt x="341221" y="4673600"/>
                  </a:moveTo>
                  <a:lnTo>
                    <a:pt x="164210" y="4673600"/>
                  </a:lnTo>
                  <a:lnTo>
                    <a:pt x="154253" y="4686300"/>
                  </a:lnTo>
                  <a:lnTo>
                    <a:pt x="13036" y="4686300"/>
                  </a:lnTo>
                  <a:lnTo>
                    <a:pt x="13852" y="4699000"/>
                  </a:lnTo>
                  <a:lnTo>
                    <a:pt x="3654" y="4711700"/>
                  </a:lnTo>
                  <a:lnTo>
                    <a:pt x="36972" y="4711700"/>
                  </a:lnTo>
                  <a:lnTo>
                    <a:pt x="43392" y="4699000"/>
                  </a:lnTo>
                  <a:lnTo>
                    <a:pt x="322731" y="4699000"/>
                  </a:lnTo>
                  <a:lnTo>
                    <a:pt x="330717" y="4686300"/>
                  </a:lnTo>
                  <a:lnTo>
                    <a:pt x="339326" y="4678616"/>
                  </a:lnTo>
                  <a:lnTo>
                    <a:pt x="341221" y="4673600"/>
                  </a:lnTo>
                  <a:close/>
                </a:path>
                <a:path w="4672965" h="4711700">
                  <a:moveTo>
                    <a:pt x="62614" y="4699000"/>
                  </a:moveTo>
                  <a:lnTo>
                    <a:pt x="49586" y="4699000"/>
                  </a:lnTo>
                  <a:lnTo>
                    <a:pt x="54352" y="4711700"/>
                  </a:lnTo>
                  <a:lnTo>
                    <a:pt x="60866" y="4711700"/>
                  </a:lnTo>
                  <a:lnTo>
                    <a:pt x="62614" y="4699000"/>
                  </a:lnTo>
                  <a:close/>
                </a:path>
                <a:path w="4672965" h="4711700">
                  <a:moveTo>
                    <a:pt x="99398" y="4699000"/>
                  </a:moveTo>
                  <a:lnTo>
                    <a:pt x="65923" y="4699000"/>
                  </a:lnTo>
                  <a:lnTo>
                    <a:pt x="65736" y="4711700"/>
                  </a:lnTo>
                  <a:lnTo>
                    <a:pt x="95002" y="4711700"/>
                  </a:lnTo>
                  <a:lnTo>
                    <a:pt x="99398" y="4699000"/>
                  </a:lnTo>
                  <a:close/>
                </a:path>
                <a:path w="4672965" h="4711700">
                  <a:moveTo>
                    <a:pt x="149509" y="4699000"/>
                  </a:moveTo>
                  <a:lnTo>
                    <a:pt x="99398" y="4699000"/>
                  </a:lnTo>
                  <a:lnTo>
                    <a:pt x="107364" y="4711700"/>
                  </a:lnTo>
                  <a:lnTo>
                    <a:pt x="136749" y="4711700"/>
                  </a:lnTo>
                  <a:lnTo>
                    <a:pt x="149509" y="4699000"/>
                  </a:lnTo>
                  <a:close/>
                </a:path>
                <a:path w="4672965" h="4711700">
                  <a:moveTo>
                    <a:pt x="204412" y="4699000"/>
                  </a:moveTo>
                  <a:lnTo>
                    <a:pt x="149509" y="4699000"/>
                  </a:lnTo>
                  <a:lnTo>
                    <a:pt x="150626" y="4711700"/>
                  </a:lnTo>
                  <a:lnTo>
                    <a:pt x="203972" y="4711700"/>
                  </a:lnTo>
                  <a:lnTo>
                    <a:pt x="204412" y="4699000"/>
                  </a:lnTo>
                  <a:close/>
                </a:path>
                <a:path w="4672965" h="4711700">
                  <a:moveTo>
                    <a:pt x="220803" y="4699000"/>
                  </a:moveTo>
                  <a:lnTo>
                    <a:pt x="204412" y="4699000"/>
                  </a:lnTo>
                  <a:lnTo>
                    <a:pt x="203972" y="4711700"/>
                  </a:lnTo>
                  <a:lnTo>
                    <a:pt x="211128" y="4711700"/>
                  </a:lnTo>
                  <a:lnTo>
                    <a:pt x="220803" y="4699000"/>
                  </a:lnTo>
                  <a:close/>
                </a:path>
                <a:path w="4672965" h="4711700">
                  <a:moveTo>
                    <a:pt x="255088" y="4699000"/>
                  </a:moveTo>
                  <a:lnTo>
                    <a:pt x="228151" y="4699000"/>
                  </a:lnTo>
                  <a:lnTo>
                    <a:pt x="229154" y="4711700"/>
                  </a:lnTo>
                  <a:lnTo>
                    <a:pt x="254379" y="4711700"/>
                  </a:lnTo>
                  <a:lnTo>
                    <a:pt x="255088" y="4699000"/>
                  </a:lnTo>
                  <a:close/>
                </a:path>
                <a:path w="4672965" h="4711700">
                  <a:moveTo>
                    <a:pt x="270191" y="4699000"/>
                  </a:moveTo>
                  <a:lnTo>
                    <a:pt x="260159" y="4699000"/>
                  </a:lnTo>
                  <a:lnTo>
                    <a:pt x="256560" y="4711700"/>
                  </a:lnTo>
                  <a:lnTo>
                    <a:pt x="260369" y="4711700"/>
                  </a:lnTo>
                  <a:lnTo>
                    <a:pt x="270191" y="4699000"/>
                  </a:lnTo>
                  <a:close/>
                </a:path>
                <a:path w="4672965" h="4711700">
                  <a:moveTo>
                    <a:pt x="285195" y="4699000"/>
                  </a:moveTo>
                  <a:lnTo>
                    <a:pt x="270191" y="4699000"/>
                  </a:lnTo>
                  <a:lnTo>
                    <a:pt x="270198" y="4711700"/>
                  </a:lnTo>
                  <a:lnTo>
                    <a:pt x="271497" y="4711700"/>
                  </a:lnTo>
                  <a:lnTo>
                    <a:pt x="285195" y="4699000"/>
                  </a:lnTo>
                  <a:close/>
                </a:path>
                <a:path w="4672965" h="4711700">
                  <a:moveTo>
                    <a:pt x="308681" y="4699000"/>
                  </a:moveTo>
                  <a:lnTo>
                    <a:pt x="295686" y="4699000"/>
                  </a:lnTo>
                  <a:lnTo>
                    <a:pt x="297821" y="4711700"/>
                  </a:lnTo>
                  <a:lnTo>
                    <a:pt x="308681" y="4699000"/>
                  </a:lnTo>
                  <a:close/>
                </a:path>
                <a:path w="4672965" h="4711700">
                  <a:moveTo>
                    <a:pt x="343257" y="4699000"/>
                  </a:moveTo>
                  <a:lnTo>
                    <a:pt x="320241" y="4699000"/>
                  </a:lnTo>
                  <a:lnTo>
                    <a:pt x="316843" y="4711700"/>
                  </a:lnTo>
                  <a:lnTo>
                    <a:pt x="328072" y="4711700"/>
                  </a:lnTo>
                  <a:lnTo>
                    <a:pt x="343257" y="4699000"/>
                  </a:lnTo>
                  <a:close/>
                </a:path>
                <a:path w="4672965" h="4711700">
                  <a:moveTo>
                    <a:pt x="371569" y="4699000"/>
                  </a:moveTo>
                  <a:lnTo>
                    <a:pt x="351727" y="4699000"/>
                  </a:lnTo>
                  <a:lnTo>
                    <a:pt x="341902" y="4711700"/>
                  </a:lnTo>
                  <a:lnTo>
                    <a:pt x="364820" y="4711700"/>
                  </a:lnTo>
                  <a:lnTo>
                    <a:pt x="371569" y="4699000"/>
                  </a:lnTo>
                  <a:close/>
                </a:path>
                <a:path w="4672965" h="4711700">
                  <a:moveTo>
                    <a:pt x="390776" y="4699000"/>
                  </a:moveTo>
                  <a:lnTo>
                    <a:pt x="371569" y="4699000"/>
                  </a:lnTo>
                  <a:lnTo>
                    <a:pt x="366238" y="4711700"/>
                  </a:lnTo>
                  <a:lnTo>
                    <a:pt x="379203" y="4711700"/>
                  </a:lnTo>
                  <a:lnTo>
                    <a:pt x="390768" y="4699828"/>
                  </a:lnTo>
                  <a:lnTo>
                    <a:pt x="390776" y="4699000"/>
                  </a:lnTo>
                  <a:close/>
                </a:path>
                <a:path w="4672965" h="4711700">
                  <a:moveTo>
                    <a:pt x="469458" y="4699000"/>
                  </a:moveTo>
                  <a:lnTo>
                    <a:pt x="391575" y="4699000"/>
                  </a:lnTo>
                  <a:lnTo>
                    <a:pt x="390768" y="4699828"/>
                  </a:lnTo>
                  <a:lnTo>
                    <a:pt x="390655" y="4711700"/>
                  </a:lnTo>
                  <a:lnTo>
                    <a:pt x="462561" y="4711700"/>
                  </a:lnTo>
                  <a:lnTo>
                    <a:pt x="469458" y="4699000"/>
                  </a:lnTo>
                  <a:close/>
                </a:path>
                <a:path w="4672965" h="4711700">
                  <a:moveTo>
                    <a:pt x="494937" y="4699000"/>
                  </a:moveTo>
                  <a:lnTo>
                    <a:pt x="469458" y="4699000"/>
                  </a:lnTo>
                  <a:lnTo>
                    <a:pt x="467743" y="4711700"/>
                  </a:lnTo>
                  <a:lnTo>
                    <a:pt x="492068" y="4711700"/>
                  </a:lnTo>
                  <a:lnTo>
                    <a:pt x="494937" y="4699000"/>
                  </a:lnTo>
                  <a:close/>
                </a:path>
                <a:path w="4672965" h="4711700">
                  <a:moveTo>
                    <a:pt x="497188" y="4699000"/>
                  </a:moveTo>
                  <a:lnTo>
                    <a:pt x="496403" y="4699000"/>
                  </a:lnTo>
                  <a:lnTo>
                    <a:pt x="492068" y="4711700"/>
                  </a:lnTo>
                  <a:lnTo>
                    <a:pt x="505105" y="4711700"/>
                  </a:lnTo>
                  <a:lnTo>
                    <a:pt x="497188" y="4699000"/>
                  </a:lnTo>
                  <a:close/>
                </a:path>
                <a:path w="4672965" h="4711700">
                  <a:moveTo>
                    <a:pt x="560954" y="4699000"/>
                  </a:moveTo>
                  <a:lnTo>
                    <a:pt x="524130" y="4699000"/>
                  </a:lnTo>
                  <a:lnTo>
                    <a:pt x="520539" y="4711700"/>
                  </a:lnTo>
                  <a:lnTo>
                    <a:pt x="555649" y="4711700"/>
                  </a:lnTo>
                  <a:lnTo>
                    <a:pt x="560954" y="4699000"/>
                  </a:lnTo>
                  <a:close/>
                </a:path>
                <a:path w="4672965" h="4711700">
                  <a:moveTo>
                    <a:pt x="615154" y="4699000"/>
                  </a:moveTo>
                  <a:lnTo>
                    <a:pt x="575919" y="4699000"/>
                  </a:lnTo>
                  <a:lnTo>
                    <a:pt x="560388" y="4711700"/>
                  </a:lnTo>
                  <a:lnTo>
                    <a:pt x="612221" y="4711700"/>
                  </a:lnTo>
                  <a:lnTo>
                    <a:pt x="615154" y="4699000"/>
                  </a:lnTo>
                  <a:close/>
                </a:path>
                <a:path w="4672965" h="4711700">
                  <a:moveTo>
                    <a:pt x="669095" y="4699000"/>
                  </a:moveTo>
                  <a:lnTo>
                    <a:pt x="615154" y="4699000"/>
                  </a:lnTo>
                  <a:lnTo>
                    <a:pt x="614994" y="4711700"/>
                  </a:lnTo>
                  <a:lnTo>
                    <a:pt x="664405" y="4711700"/>
                  </a:lnTo>
                  <a:lnTo>
                    <a:pt x="669095" y="4699000"/>
                  </a:lnTo>
                  <a:close/>
                </a:path>
                <a:path w="4672965" h="4711700">
                  <a:moveTo>
                    <a:pt x="691817" y="4699000"/>
                  </a:moveTo>
                  <a:lnTo>
                    <a:pt x="679874" y="4699000"/>
                  </a:lnTo>
                  <a:lnTo>
                    <a:pt x="676315" y="4711700"/>
                  </a:lnTo>
                  <a:lnTo>
                    <a:pt x="683849" y="4711700"/>
                  </a:lnTo>
                  <a:lnTo>
                    <a:pt x="691817" y="4699000"/>
                  </a:lnTo>
                  <a:close/>
                </a:path>
                <a:path w="4672965" h="4711700">
                  <a:moveTo>
                    <a:pt x="886622" y="4686300"/>
                  </a:moveTo>
                  <a:lnTo>
                    <a:pt x="707734" y="4686300"/>
                  </a:lnTo>
                  <a:lnTo>
                    <a:pt x="701565" y="4694805"/>
                  </a:lnTo>
                  <a:lnTo>
                    <a:pt x="699499" y="4699000"/>
                  </a:lnTo>
                  <a:lnTo>
                    <a:pt x="700093" y="4711700"/>
                  </a:lnTo>
                  <a:lnTo>
                    <a:pt x="725284" y="4711700"/>
                  </a:lnTo>
                  <a:lnTo>
                    <a:pt x="728721" y="4699000"/>
                  </a:lnTo>
                  <a:lnTo>
                    <a:pt x="886493" y="4699000"/>
                  </a:lnTo>
                  <a:lnTo>
                    <a:pt x="886622" y="4686300"/>
                  </a:lnTo>
                  <a:close/>
                </a:path>
                <a:path w="4672965" h="4711700">
                  <a:moveTo>
                    <a:pt x="747307" y="4699000"/>
                  </a:moveTo>
                  <a:lnTo>
                    <a:pt x="728721" y="4699000"/>
                  </a:lnTo>
                  <a:lnTo>
                    <a:pt x="732652" y="4711700"/>
                  </a:lnTo>
                  <a:lnTo>
                    <a:pt x="738505" y="4711700"/>
                  </a:lnTo>
                  <a:lnTo>
                    <a:pt x="747307" y="4699000"/>
                  </a:lnTo>
                  <a:close/>
                </a:path>
                <a:path w="4672965" h="4711700">
                  <a:moveTo>
                    <a:pt x="827901" y="4699000"/>
                  </a:moveTo>
                  <a:lnTo>
                    <a:pt x="758061" y="4699000"/>
                  </a:lnTo>
                  <a:lnTo>
                    <a:pt x="755200" y="4711700"/>
                  </a:lnTo>
                  <a:lnTo>
                    <a:pt x="830396" y="4711700"/>
                  </a:lnTo>
                  <a:lnTo>
                    <a:pt x="827901" y="4699000"/>
                  </a:lnTo>
                  <a:close/>
                </a:path>
                <a:path w="4672965" h="4711700">
                  <a:moveTo>
                    <a:pt x="868141" y="4699000"/>
                  </a:moveTo>
                  <a:lnTo>
                    <a:pt x="839334" y="4699000"/>
                  </a:lnTo>
                  <a:lnTo>
                    <a:pt x="845914" y="4711700"/>
                  </a:lnTo>
                  <a:lnTo>
                    <a:pt x="864685" y="4711700"/>
                  </a:lnTo>
                  <a:lnTo>
                    <a:pt x="868141" y="4699000"/>
                  </a:lnTo>
                  <a:close/>
                </a:path>
                <a:path w="4672965" h="4711700">
                  <a:moveTo>
                    <a:pt x="882253" y="4699000"/>
                  </a:moveTo>
                  <a:lnTo>
                    <a:pt x="871627" y="4699000"/>
                  </a:lnTo>
                  <a:lnTo>
                    <a:pt x="864701" y="4711700"/>
                  </a:lnTo>
                  <a:lnTo>
                    <a:pt x="871514" y="4711700"/>
                  </a:lnTo>
                  <a:lnTo>
                    <a:pt x="882253" y="4699000"/>
                  </a:lnTo>
                  <a:close/>
                </a:path>
                <a:path w="4672965" h="4711700">
                  <a:moveTo>
                    <a:pt x="903666" y="4699000"/>
                  </a:moveTo>
                  <a:lnTo>
                    <a:pt x="887500" y="4699000"/>
                  </a:lnTo>
                  <a:lnTo>
                    <a:pt x="887450" y="4711700"/>
                  </a:lnTo>
                  <a:lnTo>
                    <a:pt x="891616" y="4711700"/>
                  </a:lnTo>
                  <a:lnTo>
                    <a:pt x="903666" y="4699000"/>
                  </a:lnTo>
                  <a:close/>
                </a:path>
                <a:path w="4672965" h="4711700">
                  <a:moveTo>
                    <a:pt x="954819" y="4699000"/>
                  </a:moveTo>
                  <a:lnTo>
                    <a:pt x="903666" y="4699000"/>
                  </a:lnTo>
                  <a:lnTo>
                    <a:pt x="909294" y="4711700"/>
                  </a:lnTo>
                  <a:lnTo>
                    <a:pt x="949131" y="4711700"/>
                  </a:lnTo>
                  <a:lnTo>
                    <a:pt x="954819" y="4699000"/>
                  </a:lnTo>
                  <a:close/>
                </a:path>
                <a:path w="4672965" h="4711700">
                  <a:moveTo>
                    <a:pt x="1015522" y="4699000"/>
                  </a:moveTo>
                  <a:lnTo>
                    <a:pt x="960477" y="4699000"/>
                  </a:lnTo>
                  <a:lnTo>
                    <a:pt x="965292" y="4711700"/>
                  </a:lnTo>
                  <a:lnTo>
                    <a:pt x="1010563" y="4711700"/>
                  </a:lnTo>
                  <a:lnTo>
                    <a:pt x="1015522" y="4699000"/>
                  </a:lnTo>
                  <a:close/>
                </a:path>
                <a:path w="4672965" h="4711700">
                  <a:moveTo>
                    <a:pt x="1033905" y="4699000"/>
                  </a:moveTo>
                  <a:lnTo>
                    <a:pt x="1027441" y="4699000"/>
                  </a:lnTo>
                  <a:lnTo>
                    <a:pt x="1020858" y="4711700"/>
                  </a:lnTo>
                  <a:lnTo>
                    <a:pt x="1032586" y="4711700"/>
                  </a:lnTo>
                  <a:lnTo>
                    <a:pt x="1033382" y="4710132"/>
                  </a:lnTo>
                  <a:lnTo>
                    <a:pt x="1033905" y="4699000"/>
                  </a:lnTo>
                  <a:close/>
                </a:path>
                <a:path w="4672965" h="4711700">
                  <a:moveTo>
                    <a:pt x="1036224" y="4704536"/>
                  </a:moveTo>
                  <a:lnTo>
                    <a:pt x="1033382" y="4710132"/>
                  </a:lnTo>
                  <a:lnTo>
                    <a:pt x="1033308" y="4711700"/>
                  </a:lnTo>
                  <a:lnTo>
                    <a:pt x="1039224" y="4711700"/>
                  </a:lnTo>
                  <a:lnTo>
                    <a:pt x="1036224" y="4704536"/>
                  </a:lnTo>
                  <a:close/>
                </a:path>
                <a:path w="4672965" h="4711700">
                  <a:moveTo>
                    <a:pt x="1074909" y="4699000"/>
                  </a:moveTo>
                  <a:lnTo>
                    <a:pt x="1041716" y="4699000"/>
                  </a:lnTo>
                  <a:lnTo>
                    <a:pt x="1049799" y="4711700"/>
                  </a:lnTo>
                  <a:lnTo>
                    <a:pt x="1064357" y="4711700"/>
                  </a:lnTo>
                  <a:lnTo>
                    <a:pt x="1074560" y="4702498"/>
                  </a:lnTo>
                  <a:lnTo>
                    <a:pt x="1074909" y="4699000"/>
                  </a:lnTo>
                  <a:close/>
                </a:path>
                <a:path w="4672965" h="4711700">
                  <a:moveTo>
                    <a:pt x="1147682" y="4673600"/>
                  </a:moveTo>
                  <a:lnTo>
                    <a:pt x="1090684" y="4673600"/>
                  </a:lnTo>
                  <a:lnTo>
                    <a:pt x="1087106" y="4677626"/>
                  </a:lnTo>
                  <a:lnTo>
                    <a:pt x="1085097" y="4686300"/>
                  </a:lnTo>
                  <a:lnTo>
                    <a:pt x="1078440" y="4699000"/>
                  </a:lnTo>
                  <a:lnTo>
                    <a:pt x="1074560" y="4702498"/>
                  </a:lnTo>
                  <a:lnTo>
                    <a:pt x="1073643" y="4711700"/>
                  </a:lnTo>
                  <a:lnTo>
                    <a:pt x="1084290" y="4711700"/>
                  </a:lnTo>
                  <a:lnTo>
                    <a:pt x="1098099" y="4699000"/>
                  </a:lnTo>
                  <a:lnTo>
                    <a:pt x="1201974" y="4699000"/>
                  </a:lnTo>
                  <a:lnTo>
                    <a:pt x="1206730" y="4686300"/>
                  </a:lnTo>
                  <a:lnTo>
                    <a:pt x="1141243" y="4686300"/>
                  </a:lnTo>
                  <a:lnTo>
                    <a:pt x="1147682" y="4673600"/>
                  </a:lnTo>
                  <a:close/>
                </a:path>
                <a:path w="4672965" h="4711700">
                  <a:moveTo>
                    <a:pt x="1125902" y="4699000"/>
                  </a:moveTo>
                  <a:lnTo>
                    <a:pt x="1106322" y="4699000"/>
                  </a:lnTo>
                  <a:lnTo>
                    <a:pt x="1098473" y="4711700"/>
                  </a:lnTo>
                  <a:lnTo>
                    <a:pt x="1120793" y="4711700"/>
                  </a:lnTo>
                  <a:lnTo>
                    <a:pt x="1125902" y="4699000"/>
                  </a:lnTo>
                  <a:close/>
                </a:path>
                <a:path w="4672965" h="4711700">
                  <a:moveTo>
                    <a:pt x="1144595" y="4699000"/>
                  </a:moveTo>
                  <a:lnTo>
                    <a:pt x="1125902" y="4699000"/>
                  </a:lnTo>
                  <a:lnTo>
                    <a:pt x="1122835" y="4711700"/>
                  </a:lnTo>
                  <a:lnTo>
                    <a:pt x="1135305" y="4711700"/>
                  </a:lnTo>
                  <a:lnTo>
                    <a:pt x="1144595" y="4699000"/>
                  </a:lnTo>
                  <a:close/>
                </a:path>
                <a:path w="4672965" h="4711700">
                  <a:moveTo>
                    <a:pt x="1224181" y="4699000"/>
                  </a:moveTo>
                  <a:lnTo>
                    <a:pt x="1145200" y="4699000"/>
                  </a:lnTo>
                  <a:lnTo>
                    <a:pt x="1147282" y="4711700"/>
                  </a:lnTo>
                  <a:lnTo>
                    <a:pt x="1218402" y="4711700"/>
                  </a:lnTo>
                  <a:lnTo>
                    <a:pt x="1224181" y="4699000"/>
                  </a:lnTo>
                  <a:close/>
                </a:path>
                <a:path w="4672965" h="4711700">
                  <a:moveTo>
                    <a:pt x="1247375" y="4699000"/>
                  </a:moveTo>
                  <a:lnTo>
                    <a:pt x="1224181" y="4699000"/>
                  </a:lnTo>
                  <a:lnTo>
                    <a:pt x="1222969" y="4711700"/>
                  </a:lnTo>
                  <a:lnTo>
                    <a:pt x="1247417" y="4711700"/>
                  </a:lnTo>
                  <a:lnTo>
                    <a:pt x="1247375" y="4699000"/>
                  </a:lnTo>
                  <a:close/>
                </a:path>
                <a:path w="4672965" h="4711700">
                  <a:moveTo>
                    <a:pt x="1250973" y="4699000"/>
                  </a:moveTo>
                  <a:lnTo>
                    <a:pt x="1250433" y="4699000"/>
                  </a:lnTo>
                  <a:lnTo>
                    <a:pt x="1247417" y="4711700"/>
                  </a:lnTo>
                  <a:lnTo>
                    <a:pt x="1261050" y="4711700"/>
                  </a:lnTo>
                  <a:lnTo>
                    <a:pt x="1250973" y="4699000"/>
                  </a:lnTo>
                  <a:close/>
                </a:path>
                <a:path w="4672965" h="4711700">
                  <a:moveTo>
                    <a:pt x="1315781" y="4699000"/>
                  </a:moveTo>
                  <a:lnTo>
                    <a:pt x="1278882" y="4699000"/>
                  </a:lnTo>
                  <a:lnTo>
                    <a:pt x="1276118" y="4711700"/>
                  </a:lnTo>
                  <a:lnTo>
                    <a:pt x="1311619" y="4711700"/>
                  </a:lnTo>
                  <a:lnTo>
                    <a:pt x="1315781" y="4699000"/>
                  </a:lnTo>
                  <a:close/>
                </a:path>
                <a:path w="4672965" h="4711700">
                  <a:moveTo>
                    <a:pt x="1370335" y="4699000"/>
                  </a:moveTo>
                  <a:lnTo>
                    <a:pt x="1330661" y="4699000"/>
                  </a:lnTo>
                  <a:lnTo>
                    <a:pt x="1316204" y="4711700"/>
                  </a:lnTo>
                  <a:lnTo>
                    <a:pt x="1369039" y="4711700"/>
                  </a:lnTo>
                  <a:lnTo>
                    <a:pt x="1370335" y="4699000"/>
                  </a:lnTo>
                  <a:close/>
                </a:path>
                <a:path w="4672965" h="4711700">
                  <a:moveTo>
                    <a:pt x="1423573" y="4699000"/>
                  </a:moveTo>
                  <a:lnTo>
                    <a:pt x="1370335" y="4699000"/>
                  </a:lnTo>
                  <a:lnTo>
                    <a:pt x="1371529" y="4711700"/>
                  </a:lnTo>
                  <a:lnTo>
                    <a:pt x="1420251" y="4711700"/>
                  </a:lnTo>
                  <a:lnTo>
                    <a:pt x="1423573" y="4699000"/>
                  </a:lnTo>
                  <a:close/>
                </a:path>
                <a:path w="4672965" h="4711700">
                  <a:moveTo>
                    <a:pt x="1446532" y="4699000"/>
                  </a:moveTo>
                  <a:lnTo>
                    <a:pt x="1434102" y="4699000"/>
                  </a:lnTo>
                  <a:lnTo>
                    <a:pt x="1433674" y="4711700"/>
                  </a:lnTo>
                  <a:lnTo>
                    <a:pt x="1440693" y="4711700"/>
                  </a:lnTo>
                  <a:lnTo>
                    <a:pt x="1446532" y="4699000"/>
                  </a:lnTo>
                  <a:close/>
                </a:path>
                <a:path w="4672965" h="4711700">
                  <a:moveTo>
                    <a:pt x="1636567" y="4686300"/>
                  </a:moveTo>
                  <a:lnTo>
                    <a:pt x="1457398" y="4686300"/>
                  </a:lnTo>
                  <a:lnTo>
                    <a:pt x="1453350" y="4694108"/>
                  </a:lnTo>
                  <a:lnTo>
                    <a:pt x="1452139" y="4699000"/>
                  </a:lnTo>
                  <a:lnTo>
                    <a:pt x="1455840" y="4711700"/>
                  </a:lnTo>
                  <a:lnTo>
                    <a:pt x="1481081" y="4711700"/>
                  </a:lnTo>
                  <a:lnTo>
                    <a:pt x="1483567" y="4699000"/>
                  </a:lnTo>
                  <a:lnTo>
                    <a:pt x="1638468" y="4699000"/>
                  </a:lnTo>
                  <a:lnTo>
                    <a:pt x="1636567" y="4686300"/>
                  </a:lnTo>
                  <a:close/>
                </a:path>
                <a:path w="4672965" h="4711700">
                  <a:moveTo>
                    <a:pt x="1502446" y="4699000"/>
                  </a:moveTo>
                  <a:lnTo>
                    <a:pt x="1483567" y="4699000"/>
                  </a:lnTo>
                  <a:lnTo>
                    <a:pt x="1487973" y="4711700"/>
                  </a:lnTo>
                  <a:lnTo>
                    <a:pt x="1493730" y="4711700"/>
                  </a:lnTo>
                  <a:lnTo>
                    <a:pt x="1502446" y="4699000"/>
                  </a:lnTo>
                  <a:close/>
                </a:path>
                <a:path w="4672965" h="4711700">
                  <a:moveTo>
                    <a:pt x="1582653" y="4699000"/>
                  </a:moveTo>
                  <a:lnTo>
                    <a:pt x="1513184" y="4699000"/>
                  </a:lnTo>
                  <a:lnTo>
                    <a:pt x="1511472" y="4711700"/>
                  </a:lnTo>
                  <a:lnTo>
                    <a:pt x="1586167" y="4711700"/>
                  </a:lnTo>
                  <a:lnTo>
                    <a:pt x="1582653" y="4699000"/>
                  </a:lnTo>
                  <a:close/>
                </a:path>
                <a:path w="4672965" h="4711700">
                  <a:moveTo>
                    <a:pt x="1622870" y="4699000"/>
                  </a:moveTo>
                  <a:lnTo>
                    <a:pt x="1594367" y="4699000"/>
                  </a:lnTo>
                  <a:lnTo>
                    <a:pt x="1601583" y="4711700"/>
                  </a:lnTo>
                  <a:lnTo>
                    <a:pt x="1620140" y="4711700"/>
                  </a:lnTo>
                  <a:lnTo>
                    <a:pt x="1622870" y="4699000"/>
                  </a:lnTo>
                  <a:close/>
                </a:path>
                <a:path w="4672965" h="4711700">
                  <a:moveTo>
                    <a:pt x="1637243" y="4699000"/>
                  </a:moveTo>
                  <a:lnTo>
                    <a:pt x="1626285" y="4699000"/>
                  </a:lnTo>
                  <a:lnTo>
                    <a:pt x="1620482" y="4711700"/>
                  </a:lnTo>
                  <a:lnTo>
                    <a:pt x="1628487" y="4711700"/>
                  </a:lnTo>
                  <a:lnTo>
                    <a:pt x="1637243" y="4699000"/>
                  </a:lnTo>
                  <a:close/>
                </a:path>
                <a:path w="4672965" h="4711700">
                  <a:moveTo>
                    <a:pt x="1658803" y="4699000"/>
                  </a:moveTo>
                  <a:lnTo>
                    <a:pt x="1640783" y="4699000"/>
                  </a:lnTo>
                  <a:lnTo>
                    <a:pt x="1643229" y="4711700"/>
                  </a:lnTo>
                  <a:lnTo>
                    <a:pt x="1648630" y="4711700"/>
                  </a:lnTo>
                  <a:lnTo>
                    <a:pt x="1658803" y="4699000"/>
                  </a:lnTo>
                  <a:close/>
                </a:path>
                <a:path w="4672965" h="4711700">
                  <a:moveTo>
                    <a:pt x="1709026" y="4699000"/>
                  </a:moveTo>
                  <a:lnTo>
                    <a:pt x="1658803" y="4699000"/>
                  </a:lnTo>
                  <a:lnTo>
                    <a:pt x="1665246" y="4711700"/>
                  </a:lnTo>
                  <a:lnTo>
                    <a:pt x="1704652" y="4711700"/>
                  </a:lnTo>
                  <a:lnTo>
                    <a:pt x="1709026" y="4699000"/>
                  </a:lnTo>
                  <a:close/>
                </a:path>
                <a:path w="4672965" h="4711700">
                  <a:moveTo>
                    <a:pt x="1769484" y="4699000"/>
                  </a:moveTo>
                  <a:lnTo>
                    <a:pt x="1715541" y="4699000"/>
                  </a:lnTo>
                  <a:lnTo>
                    <a:pt x="1721396" y="4711700"/>
                  </a:lnTo>
                  <a:lnTo>
                    <a:pt x="1766440" y="4711700"/>
                  </a:lnTo>
                  <a:lnTo>
                    <a:pt x="1769484" y="4699000"/>
                  </a:lnTo>
                  <a:close/>
                </a:path>
                <a:path w="4672965" h="4711700">
                  <a:moveTo>
                    <a:pt x="1789045" y="4699000"/>
                  </a:moveTo>
                  <a:lnTo>
                    <a:pt x="1781783" y="4699000"/>
                  </a:lnTo>
                  <a:lnTo>
                    <a:pt x="1776542" y="4711700"/>
                  </a:lnTo>
                  <a:lnTo>
                    <a:pt x="1788825" y="4711700"/>
                  </a:lnTo>
                  <a:lnTo>
                    <a:pt x="1790312" y="4707222"/>
                  </a:lnTo>
                  <a:lnTo>
                    <a:pt x="1789045" y="4699000"/>
                  </a:lnTo>
                  <a:close/>
                </a:path>
                <a:path w="4672965" h="4711700">
                  <a:moveTo>
                    <a:pt x="1791466" y="4703751"/>
                  </a:moveTo>
                  <a:lnTo>
                    <a:pt x="1790312" y="4707222"/>
                  </a:lnTo>
                  <a:lnTo>
                    <a:pt x="1791003" y="4711700"/>
                  </a:lnTo>
                  <a:lnTo>
                    <a:pt x="1795516" y="4711700"/>
                  </a:lnTo>
                  <a:lnTo>
                    <a:pt x="1791466" y="4703751"/>
                  </a:lnTo>
                  <a:close/>
                </a:path>
                <a:path w="4672965" h="4711700">
                  <a:moveTo>
                    <a:pt x="1832618" y="4686300"/>
                  </a:moveTo>
                  <a:lnTo>
                    <a:pt x="1652889" y="4686300"/>
                  </a:lnTo>
                  <a:lnTo>
                    <a:pt x="1651083" y="4699000"/>
                  </a:lnTo>
                  <a:lnTo>
                    <a:pt x="1796709" y="4699000"/>
                  </a:lnTo>
                  <a:lnTo>
                    <a:pt x="1807206" y="4711700"/>
                  </a:lnTo>
                  <a:lnTo>
                    <a:pt x="1819589" y="4711700"/>
                  </a:lnTo>
                  <a:lnTo>
                    <a:pt x="1827201" y="4702311"/>
                  </a:lnTo>
                  <a:lnTo>
                    <a:pt x="1827039" y="4699000"/>
                  </a:lnTo>
                  <a:lnTo>
                    <a:pt x="1832618" y="4686300"/>
                  </a:lnTo>
                  <a:close/>
                </a:path>
                <a:path w="4672965" h="4711700">
                  <a:moveTo>
                    <a:pt x="1875492" y="4673600"/>
                  </a:moveTo>
                  <a:lnTo>
                    <a:pt x="1834787" y="4673600"/>
                  </a:lnTo>
                  <a:lnTo>
                    <a:pt x="1834122" y="4686300"/>
                  </a:lnTo>
                  <a:lnTo>
                    <a:pt x="1829885" y="4699000"/>
                  </a:lnTo>
                  <a:lnTo>
                    <a:pt x="1827282" y="4702211"/>
                  </a:lnTo>
                  <a:lnTo>
                    <a:pt x="1827310" y="4704536"/>
                  </a:lnTo>
                  <a:lnTo>
                    <a:pt x="1827659" y="4711700"/>
                  </a:lnTo>
                  <a:lnTo>
                    <a:pt x="1843013" y="4711700"/>
                  </a:lnTo>
                  <a:lnTo>
                    <a:pt x="1847002" y="4699000"/>
                  </a:lnTo>
                  <a:lnTo>
                    <a:pt x="2201895" y="4699000"/>
                  </a:lnTo>
                  <a:lnTo>
                    <a:pt x="2202430" y="4686300"/>
                  </a:lnTo>
                  <a:lnTo>
                    <a:pt x="1882233" y="4686300"/>
                  </a:lnTo>
                  <a:lnTo>
                    <a:pt x="1875492" y="4673600"/>
                  </a:lnTo>
                  <a:close/>
                </a:path>
                <a:path w="4672965" h="4711700">
                  <a:moveTo>
                    <a:pt x="1886769" y="4699000"/>
                  </a:moveTo>
                  <a:lnTo>
                    <a:pt x="1850184" y="4699000"/>
                  </a:lnTo>
                  <a:lnTo>
                    <a:pt x="1845388" y="4711700"/>
                  </a:lnTo>
                  <a:lnTo>
                    <a:pt x="1880934" y="4711700"/>
                  </a:lnTo>
                  <a:lnTo>
                    <a:pt x="1886769" y="4699000"/>
                  </a:lnTo>
                  <a:close/>
                </a:path>
                <a:path w="4672965" h="4711700">
                  <a:moveTo>
                    <a:pt x="1928327" y="4699000"/>
                  </a:moveTo>
                  <a:lnTo>
                    <a:pt x="1891157" y="4699000"/>
                  </a:lnTo>
                  <a:lnTo>
                    <a:pt x="1891565" y="4711700"/>
                  </a:lnTo>
                  <a:lnTo>
                    <a:pt x="1926056" y="4711700"/>
                  </a:lnTo>
                  <a:lnTo>
                    <a:pt x="1928327" y="4699000"/>
                  </a:lnTo>
                  <a:close/>
                </a:path>
                <a:path w="4672965" h="4711700">
                  <a:moveTo>
                    <a:pt x="1950283" y="4699000"/>
                  </a:moveTo>
                  <a:lnTo>
                    <a:pt x="1935074" y="4699000"/>
                  </a:lnTo>
                  <a:lnTo>
                    <a:pt x="1942878" y="4711700"/>
                  </a:lnTo>
                  <a:lnTo>
                    <a:pt x="1949634" y="4711700"/>
                  </a:lnTo>
                  <a:lnTo>
                    <a:pt x="1950283" y="4699000"/>
                  </a:lnTo>
                  <a:close/>
                </a:path>
                <a:path w="4672965" h="4711700">
                  <a:moveTo>
                    <a:pt x="1986937" y="4699000"/>
                  </a:moveTo>
                  <a:lnTo>
                    <a:pt x="1953033" y="4699000"/>
                  </a:lnTo>
                  <a:lnTo>
                    <a:pt x="1954484" y="4711700"/>
                  </a:lnTo>
                  <a:lnTo>
                    <a:pt x="1985237" y="4711700"/>
                  </a:lnTo>
                  <a:lnTo>
                    <a:pt x="1986937" y="4699000"/>
                  </a:lnTo>
                  <a:close/>
                </a:path>
                <a:path w="4672965" h="4711700">
                  <a:moveTo>
                    <a:pt x="2036795" y="4699000"/>
                  </a:moveTo>
                  <a:lnTo>
                    <a:pt x="1986937" y="4699000"/>
                  </a:lnTo>
                  <a:lnTo>
                    <a:pt x="1995422" y="4711700"/>
                  </a:lnTo>
                  <a:lnTo>
                    <a:pt x="2028713" y="4711700"/>
                  </a:lnTo>
                  <a:lnTo>
                    <a:pt x="2036795" y="4699000"/>
                  </a:lnTo>
                  <a:close/>
                </a:path>
                <a:path w="4672965" h="4711700">
                  <a:moveTo>
                    <a:pt x="2092124" y="4699000"/>
                  </a:moveTo>
                  <a:lnTo>
                    <a:pt x="2036795" y="4699000"/>
                  </a:lnTo>
                  <a:lnTo>
                    <a:pt x="2039139" y="4711700"/>
                  </a:lnTo>
                  <a:lnTo>
                    <a:pt x="2092135" y="4711700"/>
                  </a:lnTo>
                  <a:lnTo>
                    <a:pt x="2092124" y="4699000"/>
                  </a:lnTo>
                  <a:close/>
                </a:path>
                <a:path w="4672965" h="4711700">
                  <a:moveTo>
                    <a:pt x="2106657" y="4699000"/>
                  </a:moveTo>
                  <a:lnTo>
                    <a:pt x="2092124" y="4699000"/>
                  </a:lnTo>
                  <a:lnTo>
                    <a:pt x="2092135" y="4711700"/>
                  </a:lnTo>
                  <a:lnTo>
                    <a:pt x="2101604" y="4711700"/>
                  </a:lnTo>
                  <a:lnTo>
                    <a:pt x="2106657" y="4699000"/>
                  </a:lnTo>
                  <a:close/>
                </a:path>
                <a:path w="4672965" h="4711700">
                  <a:moveTo>
                    <a:pt x="2139292" y="4699000"/>
                  </a:moveTo>
                  <a:lnTo>
                    <a:pt x="2113513" y="4699000"/>
                  </a:lnTo>
                  <a:lnTo>
                    <a:pt x="2119016" y="4711700"/>
                  </a:lnTo>
                  <a:lnTo>
                    <a:pt x="2142718" y="4711700"/>
                  </a:lnTo>
                  <a:lnTo>
                    <a:pt x="2139292" y="4699000"/>
                  </a:lnTo>
                  <a:close/>
                </a:path>
                <a:path w="4672965" h="4711700">
                  <a:moveTo>
                    <a:pt x="2155266" y="4699000"/>
                  </a:moveTo>
                  <a:lnTo>
                    <a:pt x="2143672" y="4699000"/>
                  </a:lnTo>
                  <a:lnTo>
                    <a:pt x="2146622" y="4711700"/>
                  </a:lnTo>
                  <a:lnTo>
                    <a:pt x="2150824" y="4711700"/>
                  </a:lnTo>
                  <a:lnTo>
                    <a:pt x="2155266" y="4699000"/>
                  </a:lnTo>
                  <a:close/>
                </a:path>
                <a:path w="4672965" h="4711700">
                  <a:moveTo>
                    <a:pt x="2172656" y="4699000"/>
                  </a:moveTo>
                  <a:lnTo>
                    <a:pt x="2155266" y="4699000"/>
                  </a:lnTo>
                  <a:lnTo>
                    <a:pt x="2158826" y="4711700"/>
                  </a:lnTo>
                  <a:lnTo>
                    <a:pt x="2163844" y="4711700"/>
                  </a:lnTo>
                  <a:lnTo>
                    <a:pt x="2172656" y="4699000"/>
                  </a:lnTo>
                  <a:close/>
                </a:path>
                <a:path w="4672965" h="4711700">
                  <a:moveTo>
                    <a:pt x="2196561" y="4699000"/>
                  </a:moveTo>
                  <a:lnTo>
                    <a:pt x="2183399" y="4699000"/>
                  </a:lnTo>
                  <a:lnTo>
                    <a:pt x="2189047" y="4711700"/>
                  </a:lnTo>
                  <a:lnTo>
                    <a:pt x="2196561" y="4699000"/>
                  </a:lnTo>
                  <a:close/>
                </a:path>
                <a:path w="4672965" h="4711700">
                  <a:moveTo>
                    <a:pt x="2230363" y="4699000"/>
                  </a:moveTo>
                  <a:lnTo>
                    <a:pt x="2206906" y="4699000"/>
                  </a:lnTo>
                  <a:lnTo>
                    <a:pt x="2208843" y="4711700"/>
                  </a:lnTo>
                  <a:lnTo>
                    <a:pt x="2218615" y="4711700"/>
                  </a:lnTo>
                  <a:lnTo>
                    <a:pt x="2230363" y="4699000"/>
                  </a:lnTo>
                  <a:close/>
                </a:path>
                <a:path w="4672965" h="4711700">
                  <a:moveTo>
                    <a:pt x="2257407" y="4699000"/>
                  </a:moveTo>
                  <a:lnTo>
                    <a:pt x="2238225" y="4699000"/>
                  </a:lnTo>
                  <a:lnTo>
                    <a:pt x="2233329" y="4711700"/>
                  </a:lnTo>
                  <a:lnTo>
                    <a:pt x="2254752" y="4711700"/>
                  </a:lnTo>
                  <a:lnTo>
                    <a:pt x="2257407" y="4699000"/>
                  </a:lnTo>
                  <a:close/>
                </a:path>
                <a:path w="4672965" h="4711700">
                  <a:moveTo>
                    <a:pt x="2274133" y="4699000"/>
                  </a:moveTo>
                  <a:lnTo>
                    <a:pt x="2257407" y="4699000"/>
                  </a:lnTo>
                  <a:lnTo>
                    <a:pt x="2257731" y="4711700"/>
                  </a:lnTo>
                  <a:lnTo>
                    <a:pt x="2269470" y="4711700"/>
                  </a:lnTo>
                  <a:lnTo>
                    <a:pt x="2274133" y="4699000"/>
                  </a:lnTo>
                  <a:close/>
                </a:path>
                <a:path w="4672965" h="4711700">
                  <a:moveTo>
                    <a:pt x="2356262" y="4699000"/>
                  </a:moveTo>
                  <a:lnTo>
                    <a:pt x="2276848" y="4699000"/>
                  </a:lnTo>
                  <a:lnTo>
                    <a:pt x="2282234" y="4711700"/>
                  </a:lnTo>
                  <a:lnTo>
                    <a:pt x="2352158" y="4711700"/>
                  </a:lnTo>
                  <a:lnTo>
                    <a:pt x="2356262" y="4699000"/>
                  </a:lnTo>
                  <a:close/>
                </a:path>
                <a:path w="4672965" h="4711700">
                  <a:moveTo>
                    <a:pt x="2376032" y="4699000"/>
                  </a:moveTo>
                  <a:lnTo>
                    <a:pt x="2356262" y="4699000"/>
                  </a:lnTo>
                  <a:lnTo>
                    <a:pt x="2355807" y="4711700"/>
                  </a:lnTo>
                  <a:lnTo>
                    <a:pt x="2380430" y="4711700"/>
                  </a:lnTo>
                  <a:lnTo>
                    <a:pt x="2376032" y="4699000"/>
                  </a:lnTo>
                  <a:close/>
                </a:path>
                <a:path w="4672965" h="4711700">
                  <a:moveTo>
                    <a:pt x="2381645" y="4699000"/>
                  </a:moveTo>
                  <a:lnTo>
                    <a:pt x="2381477" y="4699000"/>
                  </a:lnTo>
                  <a:lnTo>
                    <a:pt x="2380430" y="4711700"/>
                  </a:lnTo>
                  <a:lnTo>
                    <a:pt x="2394953" y="4711700"/>
                  </a:lnTo>
                  <a:lnTo>
                    <a:pt x="2381645" y="4699000"/>
                  </a:lnTo>
                  <a:close/>
                </a:path>
                <a:path w="4672965" h="4711700">
                  <a:moveTo>
                    <a:pt x="2448022" y="4699000"/>
                  </a:moveTo>
                  <a:lnTo>
                    <a:pt x="2413999" y="4699000"/>
                  </a:lnTo>
                  <a:lnTo>
                    <a:pt x="2409476" y="4711700"/>
                  </a:lnTo>
                  <a:lnTo>
                    <a:pt x="2445571" y="4711700"/>
                  </a:lnTo>
                  <a:lnTo>
                    <a:pt x="2448022" y="4699000"/>
                  </a:lnTo>
                  <a:close/>
                </a:path>
                <a:path w="4672965" h="4711700">
                  <a:moveTo>
                    <a:pt x="2503107" y="4699000"/>
                  </a:moveTo>
                  <a:lnTo>
                    <a:pt x="2462773" y="4699000"/>
                  </a:lnTo>
                  <a:lnTo>
                    <a:pt x="2449924" y="4711700"/>
                  </a:lnTo>
                  <a:lnTo>
                    <a:pt x="2504269" y="4711700"/>
                  </a:lnTo>
                  <a:lnTo>
                    <a:pt x="2503107" y="4699000"/>
                  </a:lnTo>
                  <a:close/>
                </a:path>
                <a:path w="4672965" h="4711700">
                  <a:moveTo>
                    <a:pt x="2555293" y="4699000"/>
                  </a:moveTo>
                  <a:lnTo>
                    <a:pt x="2503107" y="4699000"/>
                  </a:lnTo>
                  <a:lnTo>
                    <a:pt x="2506329" y="4711700"/>
                  </a:lnTo>
                  <a:lnTo>
                    <a:pt x="2554028" y="4711700"/>
                  </a:lnTo>
                  <a:lnTo>
                    <a:pt x="2555293" y="4699000"/>
                  </a:lnTo>
                  <a:close/>
                </a:path>
                <a:path w="4672965" h="4711700">
                  <a:moveTo>
                    <a:pt x="2578601" y="4699000"/>
                  </a:moveTo>
                  <a:lnTo>
                    <a:pt x="2565440" y="4699000"/>
                  </a:lnTo>
                  <a:lnTo>
                    <a:pt x="2569710" y="4711700"/>
                  </a:lnTo>
                  <a:lnTo>
                    <a:pt x="2575958" y="4711700"/>
                  </a:lnTo>
                  <a:lnTo>
                    <a:pt x="2578601" y="4699000"/>
                  </a:lnTo>
                  <a:close/>
                </a:path>
                <a:path w="4672965" h="4711700">
                  <a:moveTo>
                    <a:pt x="2761486" y="4686300"/>
                  </a:moveTo>
                  <a:lnTo>
                    <a:pt x="2581883" y="4686300"/>
                  </a:lnTo>
                  <a:lnTo>
                    <a:pt x="2580476" y="4693033"/>
                  </a:lnTo>
                  <a:lnTo>
                    <a:pt x="2580517" y="4694108"/>
                  </a:lnTo>
                  <a:lnTo>
                    <a:pt x="2581105" y="4699000"/>
                  </a:lnTo>
                  <a:lnTo>
                    <a:pt x="2589470" y="4711700"/>
                  </a:lnTo>
                  <a:lnTo>
                    <a:pt x="2614773" y="4711700"/>
                  </a:lnTo>
                  <a:lnTo>
                    <a:pt x="2615826" y="4699000"/>
                  </a:lnTo>
                  <a:lnTo>
                    <a:pt x="2766426" y="4699000"/>
                  </a:lnTo>
                  <a:lnTo>
                    <a:pt x="2761486" y="4686300"/>
                  </a:lnTo>
                  <a:close/>
                </a:path>
                <a:path w="4672965" h="4711700">
                  <a:moveTo>
                    <a:pt x="2635144" y="4699000"/>
                  </a:moveTo>
                  <a:lnTo>
                    <a:pt x="2615826" y="4699000"/>
                  </a:lnTo>
                  <a:lnTo>
                    <a:pt x="2620948" y="4711700"/>
                  </a:lnTo>
                  <a:lnTo>
                    <a:pt x="2626568" y="4711700"/>
                  </a:lnTo>
                  <a:lnTo>
                    <a:pt x="2635144" y="4699000"/>
                  </a:lnTo>
                  <a:close/>
                </a:path>
                <a:path w="4672965" h="4711700">
                  <a:moveTo>
                    <a:pt x="2714786" y="4699000"/>
                  </a:moveTo>
                  <a:lnTo>
                    <a:pt x="2645867" y="4699000"/>
                  </a:lnTo>
                  <a:lnTo>
                    <a:pt x="2645882" y="4711700"/>
                  </a:lnTo>
                  <a:lnTo>
                    <a:pt x="2719828" y="4711700"/>
                  </a:lnTo>
                  <a:lnTo>
                    <a:pt x="2714786" y="4699000"/>
                  </a:lnTo>
                  <a:close/>
                </a:path>
                <a:path w="4672965" h="4711700">
                  <a:moveTo>
                    <a:pt x="2754963" y="4699000"/>
                  </a:moveTo>
                  <a:lnTo>
                    <a:pt x="2726916" y="4699000"/>
                  </a:lnTo>
                  <a:lnTo>
                    <a:pt x="2735088" y="4711700"/>
                  </a:lnTo>
                  <a:lnTo>
                    <a:pt x="2753321" y="4711700"/>
                  </a:lnTo>
                  <a:lnTo>
                    <a:pt x="2754963" y="4699000"/>
                  </a:lnTo>
                  <a:close/>
                </a:path>
                <a:path w="4672965" h="4711700">
                  <a:moveTo>
                    <a:pt x="2769723" y="4699000"/>
                  </a:moveTo>
                  <a:lnTo>
                    <a:pt x="2758261" y="4699000"/>
                  </a:lnTo>
                  <a:lnTo>
                    <a:pt x="2754150" y="4711700"/>
                  </a:lnTo>
                  <a:lnTo>
                    <a:pt x="2763944" y="4711700"/>
                  </a:lnTo>
                  <a:lnTo>
                    <a:pt x="2769723" y="4699000"/>
                  </a:lnTo>
                  <a:close/>
                </a:path>
                <a:path w="4672965" h="4711700">
                  <a:moveTo>
                    <a:pt x="2791518" y="4699000"/>
                  </a:moveTo>
                  <a:lnTo>
                    <a:pt x="2770714" y="4699000"/>
                  </a:lnTo>
                  <a:lnTo>
                    <a:pt x="2776903" y="4711700"/>
                  </a:lnTo>
                  <a:lnTo>
                    <a:pt x="2784156" y="4711700"/>
                  </a:lnTo>
                  <a:lnTo>
                    <a:pt x="2791518" y="4699000"/>
                  </a:lnTo>
                  <a:close/>
                </a:path>
                <a:path w="4672965" h="4711700">
                  <a:moveTo>
                    <a:pt x="2840332" y="4699000"/>
                  </a:moveTo>
                  <a:lnTo>
                    <a:pt x="2791518" y="4699000"/>
                  </a:lnTo>
                  <a:lnTo>
                    <a:pt x="2799181" y="4711700"/>
                  </a:lnTo>
                  <a:lnTo>
                    <a:pt x="2837930" y="4711700"/>
                  </a:lnTo>
                  <a:lnTo>
                    <a:pt x="2840332" y="4699000"/>
                  </a:lnTo>
                  <a:close/>
                </a:path>
                <a:path w="4672965" h="4711700">
                  <a:moveTo>
                    <a:pt x="2900430" y="4699000"/>
                  </a:moveTo>
                  <a:lnTo>
                    <a:pt x="2848137" y="4699000"/>
                  </a:lnTo>
                  <a:lnTo>
                    <a:pt x="2855553" y="4711700"/>
                  </a:lnTo>
                  <a:lnTo>
                    <a:pt x="2900259" y="4711700"/>
                  </a:lnTo>
                  <a:lnTo>
                    <a:pt x="2900430" y="4699000"/>
                  </a:lnTo>
                  <a:close/>
                </a:path>
                <a:path w="4672965" h="4711700">
                  <a:moveTo>
                    <a:pt x="2921712" y="4699000"/>
                  </a:moveTo>
                  <a:lnTo>
                    <a:pt x="2913293" y="4699000"/>
                  </a:lnTo>
                  <a:lnTo>
                    <a:pt x="2910071" y="4711700"/>
                  </a:lnTo>
                  <a:lnTo>
                    <a:pt x="2923178" y="4711700"/>
                  </a:lnTo>
                  <a:lnTo>
                    <a:pt x="2923727" y="4703365"/>
                  </a:lnTo>
                  <a:lnTo>
                    <a:pt x="2921712" y="4699000"/>
                  </a:lnTo>
                  <a:close/>
                </a:path>
                <a:path w="4672965" h="4711700">
                  <a:moveTo>
                    <a:pt x="2923803" y="4702211"/>
                  </a:moveTo>
                  <a:lnTo>
                    <a:pt x="2923727" y="4703365"/>
                  </a:lnTo>
                  <a:lnTo>
                    <a:pt x="2927575" y="4711700"/>
                  </a:lnTo>
                  <a:lnTo>
                    <a:pt x="2929984" y="4711700"/>
                  </a:lnTo>
                  <a:lnTo>
                    <a:pt x="2923803" y="4702211"/>
                  </a:lnTo>
                  <a:close/>
                </a:path>
                <a:path w="4672965" h="4711700">
                  <a:moveTo>
                    <a:pt x="2954954" y="4673875"/>
                  </a:moveTo>
                  <a:lnTo>
                    <a:pt x="2951135" y="4686300"/>
                  </a:lnTo>
                  <a:lnTo>
                    <a:pt x="2953592" y="4699000"/>
                  </a:lnTo>
                  <a:lnTo>
                    <a:pt x="2929251" y="4699000"/>
                  </a:lnTo>
                  <a:lnTo>
                    <a:pt x="2943329" y="4711700"/>
                  </a:lnTo>
                  <a:lnTo>
                    <a:pt x="2952431" y="4711700"/>
                  </a:lnTo>
                  <a:lnTo>
                    <a:pt x="2957036" y="4699000"/>
                  </a:lnTo>
                  <a:lnTo>
                    <a:pt x="2957627" y="4686300"/>
                  </a:lnTo>
                  <a:lnTo>
                    <a:pt x="2954954" y="4673875"/>
                  </a:lnTo>
                  <a:close/>
                </a:path>
                <a:path w="4672965" h="4711700">
                  <a:moveTo>
                    <a:pt x="2985180" y="4699000"/>
                  </a:moveTo>
                  <a:lnTo>
                    <a:pt x="2961606" y="4699000"/>
                  </a:lnTo>
                  <a:lnTo>
                    <a:pt x="2965642" y="4711700"/>
                  </a:lnTo>
                  <a:lnTo>
                    <a:pt x="2974812" y="4711700"/>
                  </a:lnTo>
                  <a:lnTo>
                    <a:pt x="2985180" y="4699000"/>
                  </a:lnTo>
                  <a:close/>
                </a:path>
                <a:path w="4672965" h="4711700">
                  <a:moveTo>
                    <a:pt x="3011761" y="4699000"/>
                  </a:moveTo>
                  <a:lnTo>
                    <a:pt x="2992809" y="4699000"/>
                  </a:lnTo>
                  <a:lnTo>
                    <a:pt x="2989895" y="4711700"/>
                  </a:lnTo>
                  <a:lnTo>
                    <a:pt x="3010729" y="4711700"/>
                  </a:lnTo>
                  <a:lnTo>
                    <a:pt x="3011761" y="4699000"/>
                  </a:lnTo>
                  <a:close/>
                </a:path>
                <a:path w="4672965" h="4711700">
                  <a:moveTo>
                    <a:pt x="3027170" y="4699000"/>
                  </a:moveTo>
                  <a:lnTo>
                    <a:pt x="3011761" y="4699000"/>
                  </a:lnTo>
                  <a:lnTo>
                    <a:pt x="3014348" y="4711700"/>
                  </a:lnTo>
                  <a:lnTo>
                    <a:pt x="3025583" y="4711700"/>
                  </a:lnTo>
                  <a:lnTo>
                    <a:pt x="3027170" y="4699000"/>
                  </a:lnTo>
                  <a:close/>
                </a:path>
                <a:path w="4672965" h="4711700">
                  <a:moveTo>
                    <a:pt x="3110991" y="4699000"/>
                  </a:moveTo>
                  <a:lnTo>
                    <a:pt x="3031289" y="4699000"/>
                  </a:lnTo>
                  <a:lnTo>
                    <a:pt x="3038864" y="4711700"/>
                  </a:lnTo>
                  <a:lnTo>
                    <a:pt x="3107989" y="4711700"/>
                  </a:lnTo>
                  <a:lnTo>
                    <a:pt x="3110991" y="4699000"/>
                  </a:lnTo>
                  <a:close/>
                </a:path>
                <a:path w="4672965" h="4711700">
                  <a:moveTo>
                    <a:pt x="3128512" y="4699000"/>
                  </a:moveTo>
                  <a:lnTo>
                    <a:pt x="3110991" y="4699000"/>
                  </a:lnTo>
                  <a:lnTo>
                    <a:pt x="3111038" y="4711700"/>
                  </a:lnTo>
                  <a:lnTo>
                    <a:pt x="3135736" y="4711700"/>
                  </a:lnTo>
                  <a:lnTo>
                    <a:pt x="3128512" y="4699000"/>
                  </a:lnTo>
                  <a:close/>
                </a:path>
                <a:path w="4672965" h="4711700">
                  <a:moveTo>
                    <a:pt x="3135528" y="4699050"/>
                  </a:moveTo>
                  <a:lnTo>
                    <a:pt x="3135736" y="4711700"/>
                  </a:lnTo>
                  <a:lnTo>
                    <a:pt x="3150919" y="4711700"/>
                  </a:lnTo>
                  <a:lnTo>
                    <a:pt x="3135528" y="4699050"/>
                  </a:lnTo>
                  <a:close/>
                </a:path>
                <a:path w="4672965" h="4711700">
                  <a:moveTo>
                    <a:pt x="3202855" y="4699000"/>
                  </a:moveTo>
                  <a:lnTo>
                    <a:pt x="3165788" y="4699000"/>
                  </a:lnTo>
                  <a:lnTo>
                    <a:pt x="3165055" y="4711700"/>
                  </a:lnTo>
                  <a:lnTo>
                    <a:pt x="3201553" y="4711700"/>
                  </a:lnTo>
                  <a:lnTo>
                    <a:pt x="3202855" y="4699000"/>
                  </a:lnTo>
                  <a:close/>
                </a:path>
                <a:path w="4672965" h="4711700">
                  <a:moveTo>
                    <a:pt x="3258246" y="4699000"/>
                  </a:moveTo>
                  <a:lnTo>
                    <a:pt x="3217514" y="4699000"/>
                  </a:lnTo>
                  <a:lnTo>
                    <a:pt x="3205728" y="4711700"/>
                  </a:lnTo>
                  <a:lnTo>
                    <a:pt x="3261078" y="4711700"/>
                  </a:lnTo>
                  <a:lnTo>
                    <a:pt x="3258246" y="4699000"/>
                  </a:lnTo>
                  <a:close/>
                </a:path>
                <a:path w="4672965" h="4711700">
                  <a:moveTo>
                    <a:pt x="3309805" y="4699000"/>
                  </a:moveTo>
                  <a:lnTo>
                    <a:pt x="3258246" y="4699000"/>
                  </a:lnTo>
                  <a:lnTo>
                    <a:pt x="3262840" y="4711700"/>
                  </a:lnTo>
                  <a:lnTo>
                    <a:pt x="3309893" y="4711700"/>
                  </a:lnTo>
                  <a:lnTo>
                    <a:pt x="3309805" y="4699000"/>
                  </a:lnTo>
                  <a:close/>
                </a:path>
                <a:path w="4672965" h="4711700">
                  <a:moveTo>
                    <a:pt x="3333301" y="4699000"/>
                  </a:moveTo>
                  <a:lnTo>
                    <a:pt x="3319710" y="4699000"/>
                  </a:lnTo>
                  <a:lnTo>
                    <a:pt x="3327067" y="4711700"/>
                  </a:lnTo>
                  <a:lnTo>
                    <a:pt x="3332785" y="4711700"/>
                  </a:lnTo>
                  <a:lnTo>
                    <a:pt x="3333301" y="4699000"/>
                  </a:lnTo>
                  <a:close/>
                </a:path>
                <a:path w="4672965" h="4711700">
                  <a:moveTo>
                    <a:pt x="3511432" y="4686300"/>
                  </a:moveTo>
                  <a:lnTo>
                    <a:pt x="3331581" y="4686300"/>
                  </a:lnTo>
                  <a:lnTo>
                    <a:pt x="3331659" y="4693302"/>
                  </a:lnTo>
                  <a:lnTo>
                    <a:pt x="3333746" y="4699000"/>
                  </a:lnTo>
                  <a:lnTo>
                    <a:pt x="3345259" y="4711700"/>
                  </a:lnTo>
                  <a:lnTo>
                    <a:pt x="3370600" y="4711700"/>
                  </a:lnTo>
                  <a:lnTo>
                    <a:pt x="3370703" y="4699000"/>
                  </a:lnTo>
                  <a:lnTo>
                    <a:pt x="3518402" y="4699000"/>
                  </a:lnTo>
                  <a:lnTo>
                    <a:pt x="3511432" y="4686300"/>
                  </a:lnTo>
                  <a:close/>
                </a:path>
                <a:path w="4672965" h="4711700">
                  <a:moveTo>
                    <a:pt x="3390284" y="4699000"/>
                  </a:moveTo>
                  <a:lnTo>
                    <a:pt x="3370703" y="4699000"/>
                  </a:lnTo>
                  <a:lnTo>
                    <a:pt x="3376284" y="4711700"/>
                  </a:lnTo>
                  <a:lnTo>
                    <a:pt x="3381791" y="4711700"/>
                  </a:lnTo>
                  <a:lnTo>
                    <a:pt x="3390284" y="4699000"/>
                  </a:lnTo>
                  <a:close/>
                </a:path>
                <a:path w="4672965" h="4711700">
                  <a:moveTo>
                    <a:pt x="3469548" y="4699000"/>
                  </a:moveTo>
                  <a:lnTo>
                    <a:pt x="3400990" y="4699000"/>
                  </a:lnTo>
                  <a:lnTo>
                    <a:pt x="3402152" y="4711700"/>
                  </a:lnTo>
                  <a:lnTo>
                    <a:pt x="3475579" y="4711700"/>
                  </a:lnTo>
                  <a:lnTo>
                    <a:pt x="3469548" y="4699000"/>
                  </a:lnTo>
                  <a:close/>
                </a:path>
                <a:path w="4672965" h="4711700">
                  <a:moveTo>
                    <a:pt x="3509658" y="4699000"/>
                  </a:moveTo>
                  <a:lnTo>
                    <a:pt x="3481969" y="4699000"/>
                  </a:lnTo>
                  <a:lnTo>
                    <a:pt x="3490796" y="4711700"/>
                  </a:lnTo>
                  <a:lnTo>
                    <a:pt x="3508736" y="4711700"/>
                  </a:lnTo>
                  <a:lnTo>
                    <a:pt x="3509658" y="4699000"/>
                  </a:lnTo>
                  <a:close/>
                </a:path>
                <a:path w="4672965" h="4711700">
                  <a:moveTo>
                    <a:pt x="3523997" y="4699000"/>
                  </a:moveTo>
                  <a:lnTo>
                    <a:pt x="3512898" y="4699000"/>
                  </a:lnTo>
                  <a:lnTo>
                    <a:pt x="3509894" y="4711700"/>
                  </a:lnTo>
                  <a:lnTo>
                    <a:pt x="3520915" y="4711700"/>
                  </a:lnTo>
                  <a:lnTo>
                    <a:pt x="3524489" y="4699720"/>
                  </a:lnTo>
                  <a:lnTo>
                    <a:pt x="3523997" y="4699000"/>
                  </a:lnTo>
                  <a:close/>
                </a:path>
                <a:path w="4672965" h="4711700">
                  <a:moveTo>
                    <a:pt x="3546665" y="4699000"/>
                  </a:moveTo>
                  <a:lnTo>
                    <a:pt x="3524704" y="4699000"/>
                  </a:lnTo>
                  <a:lnTo>
                    <a:pt x="3524563" y="4699828"/>
                  </a:lnTo>
                  <a:lnTo>
                    <a:pt x="3532671" y="4711700"/>
                  </a:lnTo>
                  <a:lnTo>
                    <a:pt x="3541169" y="4711700"/>
                  </a:lnTo>
                  <a:lnTo>
                    <a:pt x="3546665" y="4699000"/>
                  </a:lnTo>
                  <a:close/>
                </a:path>
                <a:path w="4672965" h="4711700">
                  <a:moveTo>
                    <a:pt x="3594571" y="4699000"/>
                  </a:moveTo>
                  <a:lnTo>
                    <a:pt x="3546665" y="4699000"/>
                  </a:lnTo>
                  <a:lnTo>
                    <a:pt x="3555135" y="4711700"/>
                  </a:lnTo>
                  <a:lnTo>
                    <a:pt x="3593489" y="4711700"/>
                  </a:lnTo>
                  <a:lnTo>
                    <a:pt x="3594571" y="4699000"/>
                  </a:lnTo>
                  <a:close/>
                </a:path>
                <a:path w="4672965" h="4711700">
                  <a:moveTo>
                    <a:pt x="3654404" y="4699000"/>
                  </a:moveTo>
                  <a:lnTo>
                    <a:pt x="3603217" y="4699000"/>
                  </a:lnTo>
                  <a:lnTo>
                    <a:pt x="3611677" y="4711700"/>
                  </a:lnTo>
                  <a:lnTo>
                    <a:pt x="3656153" y="4711700"/>
                  </a:lnTo>
                  <a:lnTo>
                    <a:pt x="3654404" y="4699000"/>
                  </a:lnTo>
                  <a:close/>
                </a:path>
                <a:path w="4672965" h="4711700">
                  <a:moveTo>
                    <a:pt x="3676872" y="4699000"/>
                  </a:moveTo>
                  <a:lnTo>
                    <a:pt x="3667644" y="4699000"/>
                  </a:lnTo>
                  <a:lnTo>
                    <a:pt x="3665745" y="4711700"/>
                  </a:lnTo>
                  <a:lnTo>
                    <a:pt x="3679490" y="4711700"/>
                  </a:lnTo>
                  <a:lnTo>
                    <a:pt x="3678268" y="4701116"/>
                  </a:lnTo>
                  <a:lnTo>
                    <a:pt x="3676872" y="4699000"/>
                  </a:lnTo>
                  <a:close/>
                </a:path>
                <a:path w="4672965" h="4711700">
                  <a:moveTo>
                    <a:pt x="3678236" y="4700838"/>
                  </a:moveTo>
                  <a:lnTo>
                    <a:pt x="3678268" y="4701116"/>
                  </a:lnTo>
                  <a:lnTo>
                    <a:pt x="3685249" y="4711700"/>
                  </a:lnTo>
                  <a:lnTo>
                    <a:pt x="3686296" y="4711700"/>
                  </a:lnTo>
                  <a:lnTo>
                    <a:pt x="3678236" y="4700838"/>
                  </a:lnTo>
                  <a:close/>
                </a:path>
                <a:path w="4672965" h="4711700">
                  <a:moveTo>
                    <a:pt x="3701662" y="4673600"/>
                  </a:moveTo>
                  <a:lnTo>
                    <a:pt x="3699114" y="4673600"/>
                  </a:lnTo>
                  <a:lnTo>
                    <a:pt x="3700536" y="4686300"/>
                  </a:lnTo>
                  <a:lnTo>
                    <a:pt x="3529978" y="4686300"/>
                  </a:lnTo>
                  <a:lnTo>
                    <a:pt x="3531855" y="4699000"/>
                  </a:lnTo>
                  <a:lnTo>
                    <a:pt x="3684201" y="4699000"/>
                  </a:lnTo>
                  <a:lnTo>
                    <a:pt x="3700721" y="4711700"/>
                  </a:lnTo>
                  <a:lnTo>
                    <a:pt x="3707669" y="4711700"/>
                  </a:lnTo>
                  <a:lnTo>
                    <a:pt x="3708512" y="4699000"/>
                  </a:lnTo>
                  <a:lnTo>
                    <a:pt x="3706714" y="4686300"/>
                  </a:lnTo>
                  <a:lnTo>
                    <a:pt x="3701662" y="4673600"/>
                  </a:lnTo>
                  <a:close/>
                </a:path>
                <a:path w="4672965" h="4711700">
                  <a:moveTo>
                    <a:pt x="4070459" y="4673600"/>
                  </a:moveTo>
                  <a:lnTo>
                    <a:pt x="3888827" y="4673600"/>
                  </a:lnTo>
                  <a:lnTo>
                    <a:pt x="3890570" y="4686300"/>
                  </a:lnTo>
                  <a:lnTo>
                    <a:pt x="3709049" y="4686300"/>
                  </a:lnTo>
                  <a:lnTo>
                    <a:pt x="3711072" y="4699000"/>
                  </a:lnTo>
                  <a:lnTo>
                    <a:pt x="3718220" y="4711700"/>
                  </a:lnTo>
                  <a:lnTo>
                    <a:pt x="3732721" y="4711700"/>
                  </a:lnTo>
                  <a:lnTo>
                    <a:pt x="3734331" y="4699000"/>
                  </a:lnTo>
                  <a:lnTo>
                    <a:pt x="4081068" y="4699000"/>
                  </a:lnTo>
                  <a:lnTo>
                    <a:pt x="4074137" y="4686300"/>
                  </a:lnTo>
                  <a:lnTo>
                    <a:pt x="4073854" y="4678977"/>
                  </a:lnTo>
                  <a:lnTo>
                    <a:pt x="4070459" y="4673600"/>
                  </a:lnTo>
                  <a:close/>
                </a:path>
                <a:path w="4672965" h="4711700">
                  <a:moveTo>
                    <a:pt x="3774460" y="4699000"/>
                  </a:moveTo>
                  <a:lnTo>
                    <a:pt x="3735901" y="4699000"/>
                  </a:lnTo>
                  <a:lnTo>
                    <a:pt x="3734252" y="4711700"/>
                  </a:lnTo>
                  <a:lnTo>
                    <a:pt x="3771923" y="4711700"/>
                  </a:lnTo>
                  <a:lnTo>
                    <a:pt x="3774460" y="4699000"/>
                  </a:lnTo>
                  <a:close/>
                </a:path>
                <a:path w="4672965" h="4711700">
                  <a:moveTo>
                    <a:pt x="3813226" y="4699000"/>
                  </a:moveTo>
                  <a:lnTo>
                    <a:pt x="3778230" y="4699000"/>
                  </a:lnTo>
                  <a:lnTo>
                    <a:pt x="3786921" y="4711700"/>
                  </a:lnTo>
                  <a:lnTo>
                    <a:pt x="3815088" y="4711700"/>
                  </a:lnTo>
                  <a:lnTo>
                    <a:pt x="3813226" y="4699000"/>
                  </a:lnTo>
                  <a:close/>
                </a:path>
                <a:path w="4672965" h="4711700">
                  <a:moveTo>
                    <a:pt x="3839275" y="4699000"/>
                  </a:moveTo>
                  <a:lnTo>
                    <a:pt x="3820532" y="4699000"/>
                  </a:lnTo>
                  <a:lnTo>
                    <a:pt x="3831373" y="4711700"/>
                  </a:lnTo>
                  <a:lnTo>
                    <a:pt x="3833097" y="4711700"/>
                  </a:lnTo>
                  <a:lnTo>
                    <a:pt x="3839275" y="4699000"/>
                  </a:lnTo>
                  <a:close/>
                </a:path>
                <a:path w="4672965" h="4711700">
                  <a:moveTo>
                    <a:pt x="3874467" y="4699000"/>
                  </a:moveTo>
                  <a:lnTo>
                    <a:pt x="3839275" y="4699000"/>
                  </a:lnTo>
                  <a:lnTo>
                    <a:pt x="3843254" y="4711700"/>
                  </a:lnTo>
                  <a:lnTo>
                    <a:pt x="3875505" y="4711700"/>
                  </a:lnTo>
                  <a:lnTo>
                    <a:pt x="3874467" y="4699000"/>
                  </a:lnTo>
                  <a:close/>
                </a:path>
                <a:path w="4672965" h="4711700">
                  <a:moveTo>
                    <a:pt x="3924062" y="4699000"/>
                  </a:moveTo>
                  <a:lnTo>
                    <a:pt x="3874467" y="4699000"/>
                  </a:lnTo>
                  <a:lnTo>
                    <a:pt x="3883462" y="4711700"/>
                  </a:lnTo>
                  <a:lnTo>
                    <a:pt x="3920634" y="4711700"/>
                  </a:lnTo>
                  <a:lnTo>
                    <a:pt x="3924062" y="4699000"/>
                  </a:lnTo>
                  <a:close/>
                </a:path>
                <a:path w="4672965" h="4711700">
                  <a:moveTo>
                    <a:pt x="3979795" y="4699000"/>
                  </a:moveTo>
                  <a:lnTo>
                    <a:pt x="3924062" y="4699000"/>
                  </a:lnTo>
                  <a:lnTo>
                    <a:pt x="3927636" y="4711700"/>
                  </a:lnTo>
                  <a:lnTo>
                    <a:pt x="3980318" y="4711700"/>
                  </a:lnTo>
                  <a:lnTo>
                    <a:pt x="3979795" y="4699000"/>
                  </a:lnTo>
                  <a:close/>
                </a:path>
                <a:path w="4672965" h="4711700">
                  <a:moveTo>
                    <a:pt x="3992540" y="4699000"/>
                  </a:moveTo>
                  <a:lnTo>
                    <a:pt x="3979795" y="4699000"/>
                  </a:lnTo>
                  <a:lnTo>
                    <a:pt x="3980318" y="4711700"/>
                  </a:lnTo>
                  <a:lnTo>
                    <a:pt x="3992098" y="4711700"/>
                  </a:lnTo>
                  <a:lnTo>
                    <a:pt x="3992540" y="4699000"/>
                  </a:lnTo>
                  <a:close/>
                </a:path>
                <a:path w="4672965" h="4711700">
                  <a:moveTo>
                    <a:pt x="4023517" y="4699000"/>
                  </a:moveTo>
                  <a:lnTo>
                    <a:pt x="3998878" y="4699000"/>
                  </a:lnTo>
                  <a:lnTo>
                    <a:pt x="4008877" y="4711700"/>
                  </a:lnTo>
                  <a:lnTo>
                    <a:pt x="4031076" y="4711700"/>
                  </a:lnTo>
                  <a:lnTo>
                    <a:pt x="4023517" y="4699000"/>
                  </a:lnTo>
                  <a:close/>
                </a:path>
                <a:path w="4672965" h="4711700">
                  <a:moveTo>
                    <a:pt x="4040346" y="4699000"/>
                  </a:moveTo>
                  <a:lnTo>
                    <a:pt x="4027228" y="4699000"/>
                  </a:lnTo>
                  <a:lnTo>
                    <a:pt x="4036710" y="4711700"/>
                  </a:lnTo>
                  <a:lnTo>
                    <a:pt x="4041259" y="4711700"/>
                  </a:lnTo>
                  <a:lnTo>
                    <a:pt x="4040346" y="4699000"/>
                  </a:lnTo>
                  <a:close/>
                </a:path>
                <a:path w="4672965" h="4711700">
                  <a:moveTo>
                    <a:pt x="4060106" y="4699000"/>
                  </a:moveTo>
                  <a:lnTo>
                    <a:pt x="4040346" y="4699000"/>
                  </a:lnTo>
                  <a:lnTo>
                    <a:pt x="4047463" y="4711700"/>
                  </a:lnTo>
                  <a:lnTo>
                    <a:pt x="4056189" y="4711700"/>
                  </a:lnTo>
                  <a:lnTo>
                    <a:pt x="4060106" y="4699000"/>
                  </a:lnTo>
                  <a:close/>
                </a:path>
                <a:path w="4672965" h="4711700">
                  <a:moveTo>
                    <a:pt x="4084399" y="4699000"/>
                  </a:moveTo>
                  <a:lnTo>
                    <a:pt x="4071114" y="4699000"/>
                  </a:lnTo>
                  <a:lnTo>
                    <a:pt x="4080264" y="4711700"/>
                  </a:lnTo>
                  <a:lnTo>
                    <a:pt x="4084399" y="4699000"/>
                  </a:lnTo>
                  <a:close/>
                </a:path>
                <a:path w="4672965" h="4711700">
                  <a:moveTo>
                    <a:pt x="4117467" y="4699000"/>
                  </a:moveTo>
                  <a:lnTo>
                    <a:pt x="4093613" y="4699000"/>
                  </a:lnTo>
                  <a:lnTo>
                    <a:pt x="4100858" y="4711700"/>
                  </a:lnTo>
                  <a:lnTo>
                    <a:pt x="4109162" y="4711700"/>
                  </a:lnTo>
                  <a:lnTo>
                    <a:pt x="4117467" y="4699000"/>
                  </a:lnTo>
                  <a:close/>
                </a:path>
                <a:path w="4672965" h="4711700">
                  <a:moveTo>
                    <a:pt x="4143245" y="4699000"/>
                  </a:moveTo>
                  <a:lnTo>
                    <a:pt x="4124712" y="4699000"/>
                  </a:lnTo>
                  <a:lnTo>
                    <a:pt x="4124780" y="4711700"/>
                  </a:lnTo>
                  <a:lnTo>
                    <a:pt x="4144708" y="4711700"/>
                  </a:lnTo>
                  <a:lnTo>
                    <a:pt x="4143245" y="4699000"/>
                  </a:lnTo>
                  <a:close/>
                </a:path>
                <a:path w="4672965" h="4711700">
                  <a:moveTo>
                    <a:pt x="4156661" y="4699000"/>
                  </a:moveTo>
                  <a:lnTo>
                    <a:pt x="4143245" y="4699000"/>
                  </a:lnTo>
                  <a:lnTo>
                    <a:pt x="4149245" y="4711700"/>
                  </a:lnTo>
                  <a:lnTo>
                    <a:pt x="4159684" y="4711700"/>
                  </a:lnTo>
                  <a:lnTo>
                    <a:pt x="4156661" y="4699000"/>
                  </a:lnTo>
                  <a:close/>
                </a:path>
                <a:path w="4672965" h="4711700">
                  <a:moveTo>
                    <a:pt x="4243078" y="4699000"/>
                  </a:moveTo>
                  <a:lnTo>
                    <a:pt x="4162904" y="4699000"/>
                  </a:lnTo>
                  <a:lnTo>
                    <a:pt x="4173820" y="4711700"/>
                  </a:lnTo>
                  <a:lnTo>
                    <a:pt x="4241776" y="4711700"/>
                  </a:lnTo>
                  <a:lnTo>
                    <a:pt x="4243078" y="4699000"/>
                  </a:lnTo>
                  <a:close/>
                </a:path>
                <a:path w="4672965" h="4711700">
                  <a:moveTo>
                    <a:pt x="4266113" y="4699000"/>
                  </a:moveTo>
                  <a:lnTo>
                    <a:pt x="4243078" y="4699000"/>
                  </a:lnTo>
                  <a:lnTo>
                    <a:pt x="4243870" y="4711700"/>
                  </a:lnTo>
                  <a:lnTo>
                    <a:pt x="4284811" y="4711700"/>
                  </a:lnTo>
                  <a:lnTo>
                    <a:pt x="4266113" y="4699000"/>
                  </a:lnTo>
                  <a:close/>
                </a:path>
                <a:path w="4672965" h="4711700">
                  <a:moveTo>
                    <a:pt x="4335111" y="4699000"/>
                  </a:moveTo>
                  <a:lnTo>
                    <a:pt x="4296853" y="4699000"/>
                  </a:lnTo>
                  <a:lnTo>
                    <a:pt x="4298424" y="4711700"/>
                  </a:lnTo>
                  <a:lnTo>
                    <a:pt x="4335505" y="4711700"/>
                  </a:lnTo>
                  <a:lnTo>
                    <a:pt x="4335111" y="4699000"/>
                  </a:lnTo>
                  <a:close/>
                </a:path>
                <a:path w="4672965" h="4711700">
                  <a:moveTo>
                    <a:pt x="4391091" y="4699000"/>
                  </a:moveTo>
                  <a:lnTo>
                    <a:pt x="4349626" y="4699000"/>
                  </a:lnTo>
                  <a:lnTo>
                    <a:pt x="4339474" y="4711700"/>
                  </a:lnTo>
                  <a:lnTo>
                    <a:pt x="4396326" y="4711700"/>
                  </a:lnTo>
                  <a:lnTo>
                    <a:pt x="4391091" y="4699000"/>
                  </a:lnTo>
                  <a:close/>
                </a:path>
                <a:path w="4672965" h="4711700">
                  <a:moveTo>
                    <a:pt x="4441476" y="4699000"/>
                  </a:moveTo>
                  <a:lnTo>
                    <a:pt x="4391091" y="4699000"/>
                  </a:lnTo>
                  <a:lnTo>
                    <a:pt x="4397671" y="4711700"/>
                  </a:lnTo>
                  <a:lnTo>
                    <a:pt x="4443629" y="4711700"/>
                  </a:lnTo>
                  <a:lnTo>
                    <a:pt x="4441476" y="4699000"/>
                  </a:lnTo>
                  <a:close/>
                </a:path>
                <a:path w="4672965" h="4711700">
                  <a:moveTo>
                    <a:pt x="4464727" y="4699000"/>
                  </a:moveTo>
                  <a:lnTo>
                    <a:pt x="4450984" y="4699000"/>
                  </a:lnTo>
                  <a:lnTo>
                    <a:pt x="4463114" y="4711700"/>
                  </a:lnTo>
                  <a:lnTo>
                    <a:pt x="4468078" y="4711700"/>
                  </a:lnTo>
                  <a:lnTo>
                    <a:pt x="4465635" y="4700179"/>
                  </a:lnTo>
                  <a:lnTo>
                    <a:pt x="4464727" y="4699000"/>
                  </a:lnTo>
                  <a:close/>
                </a:path>
                <a:path w="4672965" h="4711700">
                  <a:moveTo>
                    <a:pt x="4489203" y="4699000"/>
                  </a:moveTo>
                  <a:lnTo>
                    <a:pt x="4465385" y="4699000"/>
                  </a:lnTo>
                  <a:lnTo>
                    <a:pt x="4465635" y="4700179"/>
                  </a:lnTo>
                  <a:lnTo>
                    <a:pt x="4474501" y="4711700"/>
                  </a:lnTo>
                  <a:lnTo>
                    <a:pt x="4488565" y="4711700"/>
                  </a:lnTo>
                  <a:lnTo>
                    <a:pt x="4489203" y="4699000"/>
                  </a:lnTo>
                  <a:close/>
                </a:path>
                <a:path w="4672965" h="4711700">
                  <a:moveTo>
                    <a:pt x="4529516" y="4699000"/>
                  </a:moveTo>
                  <a:lnTo>
                    <a:pt x="4490155" y="4699000"/>
                  </a:lnTo>
                  <a:lnTo>
                    <a:pt x="4489831" y="4711700"/>
                  </a:lnTo>
                  <a:lnTo>
                    <a:pt x="4528317" y="4711700"/>
                  </a:lnTo>
                  <a:lnTo>
                    <a:pt x="4529516" y="4699000"/>
                  </a:lnTo>
                  <a:close/>
                </a:path>
                <a:path w="4672965" h="4711700">
                  <a:moveTo>
                    <a:pt x="4567247" y="4699000"/>
                  </a:moveTo>
                  <a:lnTo>
                    <a:pt x="4532971" y="4699000"/>
                  </a:lnTo>
                  <a:lnTo>
                    <a:pt x="4545013" y="4711700"/>
                  </a:lnTo>
                  <a:lnTo>
                    <a:pt x="4570771" y="4711700"/>
                  </a:lnTo>
                  <a:lnTo>
                    <a:pt x="4567247" y="4699000"/>
                  </a:lnTo>
                  <a:close/>
                </a:path>
                <a:path w="4672965" h="4711700">
                  <a:moveTo>
                    <a:pt x="4592970" y="4699000"/>
                  </a:moveTo>
                  <a:lnTo>
                    <a:pt x="4574776" y="4699000"/>
                  </a:lnTo>
                  <a:lnTo>
                    <a:pt x="4586821" y="4711700"/>
                  </a:lnTo>
                  <a:lnTo>
                    <a:pt x="4589200" y="4711700"/>
                  </a:lnTo>
                  <a:lnTo>
                    <a:pt x="4592970" y="4699000"/>
                  </a:lnTo>
                  <a:close/>
                </a:path>
                <a:path w="4672965" h="4711700">
                  <a:moveTo>
                    <a:pt x="4629488" y="4699000"/>
                  </a:moveTo>
                  <a:lnTo>
                    <a:pt x="4592970" y="4699000"/>
                  </a:lnTo>
                  <a:lnTo>
                    <a:pt x="4598729" y="4711700"/>
                  </a:lnTo>
                  <a:lnTo>
                    <a:pt x="4631607" y="4711700"/>
                  </a:lnTo>
                  <a:lnTo>
                    <a:pt x="4629488" y="4699000"/>
                  </a:lnTo>
                  <a:close/>
                </a:path>
                <a:path w="4672965" h="4711700">
                  <a:moveTo>
                    <a:pt x="4664314" y="4699000"/>
                  </a:moveTo>
                  <a:lnTo>
                    <a:pt x="4629488" y="4699000"/>
                  </a:lnTo>
                  <a:lnTo>
                    <a:pt x="4638688" y="4711700"/>
                  </a:lnTo>
                  <a:lnTo>
                    <a:pt x="4666266" y="4711700"/>
                  </a:lnTo>
                  <a:lnTo>
                    <a:pt x="4664314" y="4699000"/>
                  </a:lnTo>
                  <a:close/>
                </a:path>
                <a:path w="4672965" h="4711700">
                  <a:moveTo>
                    <a:pt x="1039036" y="4699000"/>
                  </a:moveTo>
                  <a:lnTo>
                    <a:pt x="1033905" y="4699000"/>
                  </a:lnTo>
                  <a:lnTo>
                    <a:pt x="1036224" y="4704536"/>
                  </a:lnTo>
                  <a:lnTo>
                    <a:pt x="1039036" y="4699000"/>
                  </a:lnTo>
                  <a:close/>
                </a:path>
                <a:path w="4672965" h="4711700">
                  <a:moveTo>
                    <a:pt x="1793044" y="4699000"/>
                  </a:moveTo>
                  <a:lnTo>
                    <a:pt x="1789045" y="4699000"/>
                  </a:lnTo>
                  <a:lnTo>
                    <a:pt x="1791466" y="4703751"/>
                  </a:lnTo>
                  <a:lnTo>
                    <a:pt x="1793044" y="4699000"/>
                  </a:lnTo>
                  <a:close/>
                </a:path>
                <a:path w="4672965" h="4711700">
                  <a:moveTo>
                    <a:pt x="1087106" y="4677626"/>
                  </a:moveTo>
                  <a:lnTo>
                    <a:pt x="1079400" y="4686300"/>
                  </a:lnTo>
                  <a:lnTo>
                    <a:pt x="1074397" y="4699000"/>
                  </a:lnTo>
                  <a:lnTo>
                    <a:pt x="1074909" y="4699000"/>
                  </a:lnTo>
                  <a:lnTo>
                    <a:pt x="1074560" y="4702498"/>
                  </a:lnTo>
                  <a:lnTo>
                    <a:pt x="1078440" y="4699000"/>
                  </a:lnTo>
                  <a:lnTo>
                    <a:pt x="1085097" y="4686300"/>
                  </a:lnTo>
                  <a:lnTo>
                    <a:pt x="1087106" y="4677626"/>
                  </a:lnTo>
                  <a:close/>
                </a:path>
                <a:path w="4672965" h="4711700">
                  <a:moveTo>
                    <a:pt x="1834787" y="4673600"/>
                  </a:moveTo>
                  <a:lnTo>
                    <a:pt x="1832421" y="4673600"/>
                  </a:lnTo>
                  <a:lnTo>
                    <a:pt x="1828656" y="4686300"/>
                  </a:lnTo>
                  <a:lnTo>
                    <a:pt x="1832618" y="4686300"/>
                  </a:lnTo>
                  <a:lnTo>
                    <a:pt x="1827039" y="4699000"/>
                  </a:lnTo>
                  <a:lnTo>
                    <a:pt x="1827201" y="4702311"/>
                  </a:lnTo>
                  <a:lnTo>
                    <a:pt x="1829885" y="4699000"/>
                  </a:lnTo>
                  <a:lnTo>
                    <a:pt x="1834122" y="4686300"/>
                  </a:lnTo>
                  <a:lnTo>
                    <a:pt x="1834787" y="4673600"/>
                  </a:lnTo>
                  <a:close/>
                </a:path>
                <a:path w="4672965" h="4711700">
                  <a:moveTo>
                    <a:pt x="2924015" y="4699000"/>
                  </a:moveTo>
                  <a:lnTo>
                    <a:pt x="2921712" y="4699000"/>
                  </a:lnTo>
                  <a:lnTo>
                    <a:pt x="2923803" y="4702211"/>
                  </a:lnTo>
                  <a:lnTo>
                    <a:pt x="2924015" y="4699000"/>
                  </a:lnTo>
                  <a:close/>
                </a:path>
                <a:path w="4672965" h="4711700">
                  <a:moveTo>
                    <a:pt x="3678024" y="4699000"/>
                  </a:moveTo>
                  <a:lnTo>
                    <a:pt x="3676872" y="4699000"/>
                  </a:lnTo>
                  <a:lnTo>
                    <a:pt x="3678236" y="4700838"/>
                  </a:lnTo>
                  <a:lnTo>
                    <a:pt x="3678024" y="4699000"/>
                  </a:lnTo>
                  <a:close/>
                </a:path>
                <a:path w="4672965" h="4711700">
                  <a:moveTo>
                    <a:pt x="4647732" y="4686300"/>
                  </a:moveTo>
                  <a:lnTo>
                    <a:pt x="4459626" y="4686300"/>
                  </a:lnTo>
                  <a:lnTo>
                    <a:pt x="4464727" y="4699000"/>
                  </a:lnTo>
                  <a:lnTo>
                    <a:pt x="4465635" y="4700179"/>
                  </a:lnTo>
                  <a:lnTo>
                    <a:pt x="4465385" y="4699000"/>
                  </a:lnTo>
                  <a:lnTo>
                    <a:pt x="4647806" y="4699000"/>
                  </a:lnTo>
                  <a:lnTo>
                    <a:pt x="4647732" y="4686300"/>
                  </a:lnTo>
                  <a:close/>
                </a:path>
                <a:path w="4672965" h="4711700">
                  <a:moveTo>
                    <a:pt x="391575" y="4699000"/>
                  </a:moveTo>
                  <a:lnTo>
                    <a:pt x="390776" y="4699000"/>
                  </a:lnTo>
                  <a:lnTo>
                    <a:pt x="390768" y="4699828"/>
                  </a:lnTo>
                  <a:lnTo>
                    <a:pt x="391575" y="4699000"/>
                  </a:lnTo>
                  <a:close/>
                </a:path>
                <a:path w="4672965" h="4711700">
                  <a:moveTo>
                    <a:pt x="3524704" y="4699000"/>
                  </a:moveTo>
                  <a:lnTo>
                    <a:pt x="3523997" y="4699000"/>
                  </a:lnTo>
                  <a:lnTo>
                    <a:pt x="3524489" y="4699720"/>
                  </a:lnTo>
                  <a:lnTo>
                    <a:pt x="3524704" y="4699000"/>
                  </a:lnTo>
                  <a:close/>
                </a:path>
                <a:path w="4672965" h="4711700">
                  <a:moveTo>
                    <a:pt x="3135527" y="4699000"/>
                  </a:moveTo>
                  <a:close/>
                </a:path>
                <a:path w="4672965" h="4711700">
                  <a:moveTo>
                    <a:pt x="339326" y="4678616"/>
                  </a:moveTo>
                  <a:lnTo>
                    <a:pt x="330717" y="4686300"/>
                  </a:lnTo>
                  <a:lnTo>
                    <a:pt x="322731" y="4699000"/>
                  </a:lnTo>
                  <a:lnTo>
                    <a:pt x="330430" y="4699000"/>
                  </a:lnTo>
                  <a:lnTo>
                    <a:pt x="331487" y="4686300"/>
                  </a:lnTo>
                  <a:lnTo>
                    <a:pt x="336423" y="4686300"/>
                  </a:lnTo>
                  <a:lnTo>
                    <a:pt x="339326" y="4678616"/>
                  </a:lnTo>
                  <a:close/>
                </a:path>
                <a:path w="4672965" h="4711700">
                  <a:moveTo>
                    <a:pt x="455774" y="4686300"/>
                  </a:moveTo>
                  <a:lnTo>
                    <a:pt x="331487" y="4686300"/>
                  </a:lnTo>
                  <a:lnTo>
                    <a:pt x="330430" y="4699000"/>
                  </a:lnTo>
                  <a:lnTo>
                    <a:pt x="450842" y="4699000"/>
                  </a:lnTo>
                  <a:lnTo>
                    <a:pt x="455774" y="4686300"/>
                  </a:lnTo>
                  <a:close/>
                </a:path>
                <a:path w="4672965" h="4711700">
                  <a:moveTo>
                    <a:pt x="694939" y="4686300"/>
                  </a:moveTo>
                  <a:lnTo>
                    <a:pt x="455774" y="4686300"/>
                  </a:lnTo>
                  <a:lnTo>
                    <a:pt x="461133" y="4699000"/>
                  </a:lnTo>
                  <a:lnTo>
                    <a:pt x="689560" y="4699000"/>
                  </a:lnTo>
                  <a:lnTo>
                    <a:pt x="694939" y="4686300"/>
                  </a:lnTo>
                  <a:close/>
                </a:path>
                <a:path w="4672965" h="4711700">
                  <a:moveTo>
                    <a:pt x="713715" y="4673600"/>
                  </a:moveTo>
                  <a:lnTo>
                    <a:pt x="546653" y="4673600"/>
                  </a:lnTo>
                  <a:lnTo>
                    <a:pt x="541565" y="4686300"/>
                  </a:lnTo>
                  <a:lnTo>
                    <a:pt x="694939" y="4686300"/>
                  </a:lnTo>
                  <a:lnTo>
                    <a:pt x="694795" y="4699000"/>
                  </a:lnTo>
                  <a:lnTo>
                    <a:pt x="698523" y="4699000"/>
                  </a:lnTo>
                  <a:lnTo>
                    <a:pt x="701565" y="4694805"/>
                  </a:lnTo>
                  <a:lnTo>
                    <a:pt x="705754" y="4686300"/>
                  </a:lnTo>
                  <a:lnTo>
                    <a:pt x="713715" y="4673600"/>
                  </a:lnTo>
                  <a:close/>
                </a:path>
                <a:path w="4672965" h="4711700">
                  <a:moveTo>
                    <a:pt x="1088038" y="4673600"/>
                  </a:moveTo>
                  <a:lnTo>
                    <a:pt x="1059919" y="4673600"/>
                  </a:lnTo>
                  <a:lnTo>
                    <a:pt x="1042467" y="4686300"/>
                  </a:lnTo>
                  <a:lnTo>
                    <a:pt x="902060" y="4686300"/>
                  </a:lnTo>
                  <a:lnTo>
                    <a:pt x="898780" y="4699000"/>
                  </a:lnTo>
                  <a:lnTo>
                    <a:pt x="1074397" y="4699000"/>
                  </a:lnTo>
                  <a:lnTo>
                    <a:pt x="1079400" y="4686300"/>
                  </a:lnTo>
                  <a:lnTo>
                    <a:pt x="1087106" y="4677626"/>
                  </a:lnTo>
                  <a:lnTo>
                    <a:pt x="1088038" y="4673600"/>
                  </a:lnTo>
                  <a:close/>
                </a:path>
                <a:path w="4672965" h="4711700">
                  <a:moveTo>
                    <a:pt x="1445609" y="4686300"/>
                  </a:moveTo>
                  <a:lnTo>
                    <a:pt x="1206730" y="4686300"/>
                  </a:lnTo>
                  <a:lnTo>
                    <a:pt x="1212824" y="4699000"/>
                  </a:lnTo>
                  <a:lnTo>
                    <a:pt x="1442563" y="4699000"/>
                  </a:lnTo>
                  <a:lnTo>
                    <a:pt x="1445609" y="4686300"/>
                  </a:lnTo>
                  <a:close/>
                </a:path>
                <a:path w="4672965" h="4711700">
                  <a:moveTo>
                    <a:pt x="1454636" y="4660900"/>
                  </a:moveTo>
                  <a:lnTo>
                    <a:pt x="1451882" y="4660900"/>
                  </a:lnTo>
                  <a:lnTo>
                    <a:pt x="1448809" y="4667878"/>
                  </a:lnTo>
                  <a:lnTo>
                    <a:pt x="1448824" y="4673600"/>
                  </a:lnTo>
                  <a:lnTo>
                    <a:pt x="1334001" y="4673600"/>
                  </a:lnTo>
                  <a:lnTo>
                    <a:pt x="1327059" y="4686300"/>
                  </a:lnTo>
                  <a:lnTo>
                    <a:pt x="1445609" y="4686300"/>
                  </a:lnTo>
                  <a:lnTo>
                    <a:pt x="1445907" y="4699000"/>
                  </a:lnTo>
                  <a:lnTo>
                    <a:pt x="1450814" y="4699000"/>
                  </a:lnTo>
                  <a:lnTo>
                    <a:pt x="1453350" y="4694108"/>
                  </a:lnTo>
                  <a:lnTo>
                    <a:pt x="1455282" y="4686300"/>
                  </a:lnTo>
                  <a:lnTo>
                    <a:pt x="1460028" y="4673875"/>
                  </a:lnTo>
                  <a:lnTo>
                    <a:pt x="1459968" y="4673369"/>
                  </a:lnTo>
                  <a:lnTo>
                    <a:pt x="1454636" y="4660900"/>
                  </a:lnTo>
                  <a:close/>
                </a:path>
                <a:path w="4672965" h="4711700">
                  <a:moveTo>
                    <a:pt x="2206491" y="4678786"/>
                  </a:moveTo>
                  <a:lnTo>
                    <a:pt x="2202430" y="4686300"/>
                  </a:lnTo>
                  <a:lnTo>
                    <a:pt x="2201895" y="4699000"/>
                  </a:lnTo>
                  <a:lnTo>
                    <a:pt x="2209854" y="4699000"/>
                  </a:lnTo>
                  <a:lnTo>
                    <a:pt x="2207367" y="4686300"/>
                  </a:lnTo>
                  <a:lnTo>
                    <a:pt x="2206491" y="4678786"/>
                  </a:lnTo>
                  <a:close/>
                </a:path>
                <a:path w="4672965" h="4711700">
                  <a:moveTo>
                    <a:pt x="2333163" y="4686300"/>
                  </a:moveTo>
                  <a:lnTo>
                    <a:pt x="2207367" y="4686300"/>
                  </a:lnTo>
                  <a:lnTo>
                    <a:pt x="2209854" y="4699000"/>
                  </a:lnTo>
                  <a:lnTo>
                    <a:pt x="2328671" y="4699000"/>
                  </a:lnTo>
                  <a:lnTo>
                    <a:pt x="2333163" y="4686300"/>
                  </a:lnTo>
                  <a:close/>
                </a:path>
                <a:path w="4672965" h="4711700">
                  <a:moveTo>
                    <a:pt x="2571613" y="4686300"/>
                  </a:moveTo>
                  <a:lnTo>
                    <a:pt x="2333163" y="4686300"/>
                  </a:lnTo>
                  <a:lnTo>
                    <a:pt x="2340362" y="4699000"/>
                  </a:lnTo>
                  <a:lnTo>
                    <a:pt x="2572057" y="4699000"/>
                  </a:lnTo>
                  <a:lnTo>
                    <a:pt x="2571613" y="4686300"/>
                  </a:lnTo>
                  <a:close/>
                </a:path>
                <a:path w="4672965" h="4711700">
                  <a:moveTo>
                    <a:pt x="2567607" y="4660900"/>
                  </a:moveTo>
                  <a:lnTo>
                    <a:pt x="2563534" y="4660900"/>
                  </a:lnTo>
                  <a:lnTo>
                    <a:pt x="2562970" y="4665489"/>
                  </a:lnTo>
                  <a:lnTo>
                    <a:pt x="2562927" y="4668327"/>
                  </a:lnTo>
                  <a:lnTo>
                    <a:pt x="2563262" y="4673600"/>
                  </a:lnTo>
                  <a:lnTo>
                    <a:pt x="2454103" y="4673600"/>
                  </a:lnTo>
                  <a:lnTo>
                    <a:pt x="2448386" y="4686300"/>
                  </a:lnTo>
                  <a:lnTo>
                    <a:pt x="2571613" y="4686300"/>
                  </a:lnTo>
                  <a:lnTo>
                    <a:pt x="2572577" y="4699000"/>
                  </a:lnTo>
                  <a:lnTo>
                    <a:pt x="2579230" y="4699000"/>
                  </a:lnTo>
                  <a:lnTo>
                    <a:pt x="2580420" y="4693302"/>
                  </a:lnTo>
                  <a:lnTo>
                    <a:pt x="2579578" y="4686300"/>
                  </a:lnTo>
                  <a:lnTo>
                    <a:pt x="2579650" y="4681460"/>
                  </a:lnTo>
                  <a:lnTo>
                    <a:pt x="2576870" y="4673600"/>
                  </a:lnTo>
                  <a:lnTo>
                    <a:pt x="2567607" y="4660900"/>
                  </a:lnTo>
                  <a:close/>
                </a:path>
                <a:path w="4672965" h="4711700">
                  <a:moveTo>
                    <a:pt x="2954894" y="4673600"/>
                  </a:moveTo>
                  <a:lnTo>
                    <a:pt x="2936354" y="4673600"/>
                  </a:lnTo>
                  <a:lnTo>
                    <a:pt x="2916763" y="4686300"/>
                  </a:lnTo>
                  <a:lnTo>
                    <a:pt x="2779122" y="4686300"/>
                  </a:lnTo>
                  <a:lnTo>
                    <a:pt x="2779524" y="4699000"/>
                  </a:lnTo>
                  <a:lnTo>
                    <a:pt x="2953592" y="4699000"/>
                  </a:lnTo>
                  <a:lnTo>
                    <a:pt x="2951135" y="4686300"/>
                  </a:lnTo>
                  <a:lnTo>
                    <a:pt x="2954954" y="4673875"/>
                  </a:lnTo>
                  <a:lnTo>
                    <a:pt x="2954894" y="4673600"/>
                  </a:lnTo>
                  <a:close/>
                </a:path>
                <a:path w="4672965" h="4711700">
                  <a:moveTo>
                    <a:pt x="3010819" y="4673600"/>
                  </a:moveTo>
                  <a:lnTo>
                    <a:pt x="2955038" y="4673600"/>
                  </a:lnTo>
                  <a:lnTo>
                    <a:pt x="2954954" y="4673875"/>
                  </a:lnTo>
                  <a:lnTo>
                    <a:pt x="2957627" y="4686300"/>
                  </a:lnTo>
                  <a:lnTo>
                    <a:pt x="2957036" y="4699000"/>
                  </a:lnTo>
                  <a:lnTo>
                    <a:pt x="3079811" y="4699000"/>
                  </a:lnTo>
                  <a:lnTo>
                    <a:pt x="3084128" y="4686300"/>
                  </a:lnTo>
                  <a:lnTo>
                    <a:pt x="3009170" y="4686300"/>
                  </a:lnTo>
                  <a:lnTo>
                    <a:pt x="3010819" y="4673600"/>
                  </a:lnTo>
                  <a:close/>
                </a:path>
                <a:path w="4672965" h="4711700">
                  <a:moveTo>
                    <a:pt x="3322280" y="4686300"/>
                  </a:moveTo>
                  <a:lnTo>
                    <a:pt x="3084128" y="4686300"/>
                  </a:lnTo>
                  <a:lnTo>
                    <a:pt x="3092078" y="4699000"/>
                  </a:lnTo>
                  <a:lnTo>
                    <a:pt x="3323702" y="4699000"/>
                  </a:lnTo>
                  <a:lnTo>
                    <a:pt x="3322280" y="4686300"/>
                  </a:lnTo>
                  <a:close/>
                </a:path>
                <a:path w="4672965" h="4711700">
                  <a:moveTo>
                    <a:pt x="3322280" y="4686300"/>
                  </a:moveTo>
                  <a:lnTo>
                    <a:pt x="3323702" y="4699000"/>
                  </a:lnTo>
                  <a:lnTo>
                    <a:pt x="3325050" y="4699000"/>
                  </a:lnTo>
                  <a:lnTo>
                    <a:pt x="3322280" y="4686300"/>
                  </a:lnTo>
                  <a:close/>
                </a:path>
                <a:path w="4672965" h="4711700">
                  <a:moveTo>
                    <a:pt x="3329094" y="4686300"/>
                  </a:moveTo>
                  <a:lnTo>
                    <a:pt x="3322280" y="4686300"/>
                  </a:lnTo>
                  <a:lnTo>
                    <a:pt x="3325050" y="4699000"/>
                  </a:lnTo>
                  <a:lnTo>
                    <a:pt x="3331542" y="4699000"/>
                  </a:lnTo>
                  <a:lnTo>
                    <a:pt x="3331560" y="4693033"/>
                  </a:lnTo>
                  <a:lnTo>
                    <a:pt x="3329094" y="4686300"/>
                  </a:lnTo>
                  <a:close/>
                </a:path>
                <a:path w="4672965" h="4711700">
                  <a:moveTo>
                    <a:pt x="4073854" y="4678977"/>
                  </a:moveTo>
                  <a:lnTo>
                    <a:pt x="4074137" y="4686300"/>
                  </a:lnTo>
                  <a:lnTo>
                    <a:pt x="4081068" y="4699000"/>
                  </a:lnTo>
                  <a:lnTo>
                    <a:pt x="4089287" y="4699000"/>
                  </a:lnTo>
                  <a:lnTo>
                    <a:pt x="4083247" y="4686300"/>
                  </a:lnTo>
                  <a:lnTo>
                    <a:pt x="4078478" y="4686300"/>
                  </a:lnTo>
                  <a:lnTo>
                    <a:pt x="4073854" y="4678977"/>
                  </a:lnTo>
                  <a:close/>
                </a:path>
                <a:path w="4672965" h="4711700">
                  <a:moveTo>
                    <a:pt x="4210547" y="4686300"/>
                  </a:moveTo>
                  <a:lnTo>
                    <a:pt x="4083247" y="4686300"/>
                  </a:lnTo>
                  <a:lnTo>
                    <a:pt x="4089287" y="4699000"/>
                  </a:lnTo>
                  <a:lnTo>
                    <a:pt x="4206519" y="4699000"/>
                  </a:lnTo>
                  <a:lnTo>
                    <a:pt x="4210547" y="4686300"/>
                  </a:lnTo>
                  <a:close/>
                </a:path>
                <a:path w="4672965" h="4711700">
                  <a:moveTo>
                    <a:pt x="4448269" y="4686300"/>
                  </a:moveTo>
                  <a:lnTo>
                    <a:pt x="4210547" y="4686300"/>
                  </a:lnTo>
                  <a:lnTo>
                    <a:pt x="4219561" y="4699000"/>
                  </a:lnTo>
                  <a:lnTo>
                    <a:pt x="4450356" y="4699000"/>
                  </a:lnTo>
                  <a:lnTo>
                    <a:pt x="4448269" y="4686300"/>
                  </a:lnTo>
                  <a:close/>
                </a:path>
                <a:path w="4672965" h="4711700">
                  <a:moveTo>
                    <a:pt x="4448269" y="4686300"/>
                  </a:moveTo>
                  <a:lnTo>
                    <a:pt x="4450356" y="4699000"/>
                  </a:lnTo>
                  <a:lnTo>
                    <a:pt x="4454544" y="4699000"/>
                  </a:lnTo>
                  <a:lnTo>
                    <a:pt x="4448269" y="4686300"/>
                  </a:lnTo>
                  <a:close/>
                </a:path>
                <a:path w="4672965" h="4711700">
                  <a:moveTo>
                    <a:pt x="4456077" y="4686300"/>
                  </a:moveTo>
                  <a:lnTo>
                    <a:pt x="4448269" y="4686300"/>
                  </a:lnTo>
                  <a:lnTo>
                    <a:pt x="4454544" y="4699000"/>
                  </a:lnTo>
                  <a:lnTo>
                    <a:pt x="4459989" y="4699000"/>
                  </a:lnTo>
                  <a:lnTo>
                    <a:pt x="4456077" y="4686300"/>
                  </a:lnTo>
                  <a:close/>
                </a:path>
                <a:path w="4672965" h="4711700">
                  <a:moveTo>
                    <a:pt x="4659025" y="4686300"/>
                  </a:moveTo>
                  <a:lnTo>
                    <a:pt x="4649342" y="4686300"/>
                  </a:lnTo>
                  <a:lnTo>
                    <a:pt x="4647806" y="4699000"/>
                  </a:lnTo>
                  <a:lnTo>
                    <a:pt x="4664800" y="4699000"/>
                  </a:lnTo>
                  <a:lnTo>
                    <a:pt x="4659025" y="4686300"/>
                  </a:lnTo>
                  <a:close/>
                </a:path>
                <a:path w="4672965" h="4711700">
                  <a:moveTo>
                    <a:pt x="712648" y="4660900"/>
                  </a:moveTo>
                  <a:lnTo>
                    <a:pt x="710774" y="4660900"/>
                  </a:lnTo>
                  <a:lnTo>
                    <a:pt x="705930" y="4668327"/>
                  </a:lnTo>
                  <a:lnTo>
                    <a:pt x="705873" y="4673600"/>
                  </a:lnTo>
                  <a:lnTo>
                    <a:pt x="713715" y="4673600"/>
                  </a:lnTo>
                  <a:lnTo>
                    <a:pt x="705754" y="4686300"/>
                  </a:lnTo>
                  <a:lnTo>
                    <a:pt x="701565" y="4694805"/>
                  </a:lnTo>
                  <a:lnTo>
                    <a:pt x="707734" y="4686300"/>
                  </a:lnTo>
                  <a:lnTo>
                    <a:pt x="713647" y="4686300"/>
                  </a:lnTo>
                  <a:lnTo>
                    <a:pt x="715487" y="4673875"/>
                  </a:lnTo>
                  <a:lnTo>
                    <a:pt x="715390" y="4672990"/>
                  </a:lnTo>
                  <a:lnTo>
                    <a:pt x="712648" y="4660900"/>
                  </a:lnTo>
                  <a:close/>
                </a:path>
                <a:path w="4672965" h="4711700">
                  <a:moveTo>
                    <a:pt x="1460075" y="4673753"/>
                  </a:moveTo>
                  <a:lnTo>
                    <a:pt x="1455282" y="4686300"/>
                  </a:lnTo>
                  <a:lnTo>
                    <a:pt x="1453350" y="4694108"/>
                  </a:lnTo>
                  <a:lnTo>
                    <a:pt x="1457398" y="4686300"/>
                  </a:lnTo>
                  <a:lnTo>
                    <a:pt x="1460735" y="4686300"/>
                  </a:lnTo>
                  <a:lnTo>
                    <a:pt x="1460075" y="4673753"/>
                  </a:lnTo>
                  <a:close/>
                </a:path>
                <a:path w="4672965" h="4711700">
                  <a:moveTo>
                    <a:pt x="2579650" y="4681460"/>
                  </a:moveTo>
                  <a:lnTo>
                    <a:pt x="2579578" y="4686300"/>
                  </a:lnTo>
                  <a:lnTo>
                    <a:pt x="2580420" y="4693302"/>
                  </a:lnTo>
                  <a:lnTo>
                    <a:pt x="2581883" y="4686300"/>
                  </a:lnTo>
                  <a:lnTo>
                    <a:pt x="2581362" y="4686300"/>
                  </a:lnTo>
                  <a:lnTo>
                    <a:pt x="2579650" y="4681460"/>
                  </a:lnTo>
                  <a:close/>
                </a:path>
                <a:path w="4672965" h="4711700">
                  <a:moveTo>
                    <a:pt x="3412863" y="4673600"/>
                  </a:moveTo>
                  <a:lnTo>
                    <a:pt x="3326190" y="4673600"/>
                  </a:lnTo>
                  <a:lnTo>
                    <a:pt x="3329094" y="4686300"/>
                  </a:lnTo>
                  <a:lnTo>
                    <a:pt x="3331560" y="4693033"/>
                  </a:lnTo>
                  <a:lnTo>
                    <a:pt x="3331581" y="4686300"/>
                  </a:lnTo>
                  <a:lnTo>
                    <a:pt x="3409760" y="4686300"/>
                  </a:lnTo>
                  <a:lnTo>
                    <a:pt x="3412863" y="4673600"/>
                  </a:lnTo>
                  <a:close/>
                </a:path>
                <a:path w="4672965" h="4711700">
                  <a:moveTo>
                    <a:pt x="43506" y="4610100"/>
                  </a:moveTo>
                  <a:lnTo>
                    <a:pt x="32533" y="4610100"/>
                  </a:lnTo>
                  <a:lnTo>
                    <a:pt x="26879" y="4622800"/>
                  </a:lnTo>
                  <a:lnTo>
                    <a:pt x="17508" y="4622800"/>
                  </a:lnTo>
                  <a:lnTo>
                    <a:pt x="9466" y="4635500"/>
                  </a:lnTo>
                  <a:lnTo>
                    <a:pt x="7800" y="4660900"/>
                  </a:lnTo>
                  <a:lnTo>
                    <a:pt x="8346" y="4671395"/>
                  </a:lnTo>
                  <a:lnTo>
                    <a:pt x="8363" y="4677626"/>
                  </a:lnTo>
                  <a:lnTo>
                    <a:pt x="8152" y="4686300"/>
                  </a:lnTo>
                  <a:lnTo>
                    <a:pt x="43450" y="4686300"/>
                  </a:lnTo>
                  <a:lnTo>
                    <a:pt x="41820" y="4673600"/>
                  </a:lnTo>
                  <a:lnTo>
                    <a:pt x="13549" y="4673600"/>
                  </a:lnTo>
                  <a:lnTo>
                    <a:pt x="9622" y="4660900"/>
                  </a:lnTo>
                  <a:lnTo>
                    <a:pt x="37387" y="4660900"/>
                  </a:lnTo>
                  <a:lnTo>
                    <a:pt x="41258" y="4648200"/>
                  </a:lnTo>
                  <a:lnTo>
                    <a:pt x="40641" y="4648200"/>
                  </a:lnTo>
                  <a:lnTo>
                    <a:pt x="40640" y="4635500"/>
                  </a:lnTo>
                  <a:lnTo>
                    <a:pt x="43862" y="4622800"/>
                  </a:lnTo>
                  <a:lnTo>
                    <a:pt x="43506" y="4610100"/>
                  </a:lnTo>
                  <a:close/>
                </a:path>
                <a:path w="4672965" h="4711700">
                  <a:moveTo>
                    <a:pt x="75512" y="4673600"/>
                  </a:moveTo>
                  <a:lnTo>
                    <a:pt x="47704" y="4673600"/>
                  </a:lnTo>
                  <a:lnTo>
                    <a:pt x="45461" y="4686300"/>
                  </a:lnTo>
                  <a:lnTo>
                    <a:pt x="78997" y="4686300"/>
                  </a:lnTo>
                  <a:lnTo>
                    <a:pt x="75512" y="4673600"/>
                  </a:lnTo>
                  <a:close/>
                </a:path>
                <a:path w="4672965" h="4711700">
                  <a:moveTo>
                    <a:pt x="82068" y="4682945"/>
                  </a:moveTo>
                  <a:lnTo>
                    <a:pt x="80071" y="4686300"/>
                  </a:lnTo>
                  <a:lnTo>
                    <a:pt x="81819" y="4686300"/>
                  </a:lnTo>
                  <a:lnTo>
                    <a:pt x="82068" y="4682945"/>
                  </a:lnTo>
                  <a:close/>
                </a:path>
                <a:path w="4672965" h="4711700">
                  <a:moveTo>
                    <a:pt x="141234" y="4673600"/>
                  </a:moveTo>
                  <a:lnTo>
                    <a:pt x="87630" y="4673600"/>
                  </a:lnTo>
                  <a:lnTo>
                    <a:pt x="82068" y="4682945"/>
                  </a:lnTo>
                  <a:lnTo>
                    <a:pt x="81819" y="4686300"/>
                  </a:lnTo>
                  <a:lnTo>
                    <a:pt x="138990" y="4686300"/>
                  </a:lnTo>
                  <a:lnTo>
                    <a:pt x="140362" y="4684360"/>
                  </a:lnTo>
                  <a:lnTo>
                    <a:pt x="141234" y="4673600"/>
                  </a:lnTo>
                  <a:close/>
                </a:path>
                <a:path w="4672965" h="4711700">
                  <a:moveTo>
                    <a:pt x="147974" y="4673600"/>
                  </a:moveTo>
                  <a:lnTo>
                    <a:pt x="140362" y="4684360"/>
                  </a:lnTo>
                  <a:lnTo>
                    <a:pt x="140205" y="4686300"/>
                  </a:lnTo>
                  <a:lnTo>
                    <a:pt x="147304" y="4686300"/>
                  </a:lnTo>
                  <a:lnTo>
                    <a:pt x="147974" y="4673600"/>
                  </a:lnTo>
                  <a:close/>
                </a:path>
                <a:path w="4672965" h="4711700">
                  <a:moveTo>
                    <a:pt x="402050" y="4673600"/>
                  </a:moveTo>
                  <a:lnTo>
                    <a:pt x="344946" y="4673600"/>
                  </a:lnTo>
                  <a:lnTo>
                    <a:pt x="339326" y="4678616"/>
                  </a:lnTo>
                  <a:lnTo>
                    <a:pt x="336423" y="4686300"/>
                  </a:lnTo>
                  <a:lnTo>
                    <a:pt x="394066" y="4686300"/>
                  </a:lnTo>
                  <a:lnTo>
                    <a:pt x="402050" y="4673600"/>
                  </a:lnTo>
                  <a:close/>
                </a:path>
                <a:path w="4672965" h="4711700">
                  <a:moveTo>
                    <a:pt x="402427" y="4673600"/>
                  </a:moveTo>
                  <a:lnTo>
                    <a:pt x="402050" y="4673600"/>
                  </a:lnTo>
                  <a:lnTo>
                    <a:pt x="394066" y="4686300"/>
                  </a:lnTo>
                  <a:lnTo>
                    <a:pt x="402427" y="4673600"/>
                  </a:lnTo>
                  <a:close/>
                </a:path>
                <a:path w="4672965" h="4711700">
                  <a:moveTo>
                    <a:pt x="526287" y="4673600"/>
                  </a:moveTo>
                  <a:lnTo>
                    <a:pt x="402427" y="4673600"/>
                  </a:lnTo>
                  <a:lnTo>
                    <a:pt x="394066" y="4686300"/>
                  </a:lnTo>
                  <a:lnTo>
                    <a:pt x="514984" y="4686300"/>
                  </a:lnTo>
                  <a:lnTo>
                    <a:pt x="525106" y="4675535"/>
                  </a:lnTo>
                  <a:lnTo>
                    <a:pt x="526287" y="4673600"/>
                  </a:lnTo>
                  <a:close/>
                </a:path>
                <a:path w="4672965" h="4711700">
                  <a:moveTo>
                    <a:pt x="546653" y="4673600"/>
                  </a:moveTo>
                  <a:lnTo>
                    <a:pt x="526926" y="4673600"/>
                  </a:lnTo>
                  <a:lnTo>
                    <a:pt x="525106" y="4675535"/>
                  </a:lnTo>
                  <a:lnTo>
                    <a:pt x="518539" y="4686300"/>
                  </a:lnTo>
                  <a:lnTo>
                    <a:pt x="536276" y="4686300"/>
                  </a:lnTo>
                  <a:lnTo>
                    <a:pt x="546653" y="4673600"/>
                  </a:lnTo>
                  <a:close/>
                </a:path>
                <a:path w="4672965" h="4711700">
                  <a:moveTo>
                    <a:pt x="799212" y="4673600"/>
                  </a:moveTo>
                  <a:lnTo>
                    <a:pt x="715528" y="4673600"/>
                  </a:lnTo>
                  <a:lnTo>
                    <a:pt x="713647" y="4686300"/>
                  </a:lnTo>
                  <a:lnTo>
                    <a:pt x="792635" y="4686300"/>
                  </a:lnTo>
                  <a:lnTo>
                    <a:pt x="799212" y="4673600"/>
                  </a:lnTo>
                  <a:close/>
                </a:path>
                <a:path w="4672965" h="4711700">
                  <a:moveTo>
                    <a:pt x="945400" y="4673600"/>
                  </a:moveTo>
                  <a:lnTo>
                    <a:pt x="814928" y="4673600"/>
                  </a:lnTo>
                  <a:lnTo>
                    <a:pt x="810773" y="4686300"/>
                  </a:lnTo>
                  <a:lnTo>
                    <a:pt x="941322" y="4686300"/>
                  </a:lnTo>
                  <a:lnTo>
                    <a:pt x="945400" y="4673600"/>
                  </a:lnTo>
                  <a:close/>
                </a:path>
                <a:path w="4672965" h="4711700">
                  <a:moveTo>
                    <a:pt x="1055046" y="4673600"/>
                  </a:moveTo>
                  <a:lnTo>
                    <a:pt x="945400" y="4673600"/>
                  </a:lnTo>
                  <a:lnTo>
                    <a:pt x="943842" y="4686300"/>
                  </a:lnTo>
                  <a:lnTo>
                    <a:pt x="1036615" y="4686300"/>
                  </a:lnTo>
                  <a:lnTo>
                    <a:pt x="1055046" y="4673600"/>
                  </a:lnTo>
                  <a:close/>
                </a:path>
                <a:path w="4672965" h="4711700">
                  <a:moveTo>
                    <a:pt x="1272254" y="4673600"/>
                  </a:moveTo>
                  <a:lnTo>
                    <a:pt x="1147953" y="4673600"/>
                  </a:lnTo>
                  <a:lnTo>
                    <a:pt x="1141243" y="4686300"/>
                  </a:lnTo>
                  <a:lnTo>
                    <a:pt x="1262310" y="4686300"/>
                  </a:lnTo>
                  <a:lnTo>
                    <a:pt x="1272254" y="4673600"/>
                  </a:lnTo>
                  <a:close/>
                </a:path>
                <a:path w="4672965" h="4711700">
                  <a:moveTo>
                    <a:pt x="1292315" y="4673600"/>
                  </a:moveTo>
                  <a:lnTo>
                    <a:pt x="1272626" y="4673600"/>
                  </a:lnTo>
                  <a:lnTo>
                    <a:pt x="1265873" y="4686300"/>
                  </a:lnTo>
                  <a:lnTo>
                    <a:pt x="1284107" y="4686300"/>
                  </a:lnTo>
                  <a:lnTo>
                    <a:pt x="1292315" y="4673600"/>
                  </a:lnTo>
                  <a:close/>
                </a:path>
                <a:path w="4672965" h="4711700">
                  <a:moveTo>
                    <a:pt x="1332818" y="4673600"/>
                  </a:moveTo>
                  <a:lnTo>
                    <a:pt x="1292315" y="4673600"/>
                  </a:lnTo>
                  <a:lnTo>
                    <a:pt x="1288733" y="4686300"/>
                  </a:lnTo>
                  <a:lnTo>
                    <a:pt x="1327059" y="4686300"/>
                  </a:lnTo>
                  <a:lnTo>
                    <a:pt x="1332818" y="4673600"/>
                  </a:lnTo>
                  <a:close/>
                </a:path>
                <a:path w="4672965" h="4711700">
                  <a:moveTo>
                    <a:pt x="1471777" y="4673600"/>
                  </a:moveTo>
                  <a:lnTo>
                    <a:pt x="1460134" y="4673600"/>
                  </a:lnTo>
                  <a:lnTo>
                    <a:pt x="1460169" y="4675535"/>
                  </a:lnTo>
                  <a:lnTo>
                    <a:pt x="1460735" y="4686300"/>
                  </a:lnTo>
                  <a:lnTo>
                    <a:pt x="1471703" y="4686300"/>
                  </a:lnTo>
                  <a:lnTo>
                    <a:pt x="1471777" y="4673600"/>
                  </a:lnTo>
                  <a:close/>
                </a:path>
                <a:path w="4672965" h="4711700">
                  <a:moveTo>
                    <a:pt x="1545970" y="4673600"/>
                  </a:moveTo>
                  <a:lnTo>
                    <a:pt x="1479672" y="4673600"/>
                  </a:lnTo>
                  <a:lnTo>
                    <a:pt x="1471703" y="4686300"/>
                  </a:lnTo>
                  <a:lnTo>
                    <a:pt x="1540403" y="4686300"/>
                  </a:lnTo>
                  <a:lnTo>
                    <a:pt x="1545970" y="4673600"/>
                  </a:lnTo>
                  <a:close/>
                </a:path>
                <a:path w="4672965" h="4711700">
                  <a:moveTo>
                    <a:pt x="1692264" y="4673600"/>
                  </a:moveTo>
                  <a:lnTo>
                    <a:pt x="1561611" y="4673600"/>
                  </a:lnTo>
                  <a:lnTo>
                    <a:pt x="1558349" y="4686300"/>
                  </a:lnTo>
                  <a:lnTo>
                    <a:pt x="1688597" y="4686300"/>
                  </a:lnTo>
                  <a:lnTo>
                    <a:pt x="1692264" y="4673600"/>
                  </a:lnTo>
                  <a:close/>
                </a:path>
                <a:path w="4672965" h="4711700">
                  <a:moveTo>
                    <a:pt x="1800405" y="4673600"/>
                  </a:moveTo>
                  <a:lnTo>
                    <a:pt x="1692264" y="4673600"/>
                  </a:lnTo>
                  <a:lnTo>
                    <a:pt x="1691534" y="4686300"/>
                  </a:lnTo>
                  <a:lnTo>
                    <a:pt x="1783664" y="4686300"/>
                  </a:lnTo>
                  <a:lnTo>
                    <a:pt x="1800405" y="4673600"/>
                  </a:lnTo>
                  <a:close/>
                </a:path>
                <a:path w="4672965" h="4711700">
                  <a:moveTo>
                    <a:pt x="1832421" y="4673600"/>
                  </a:moveTo>
                  <a:lnTo>
                    <a:pt x="1806708" y="4673600"/>
                  </a:lnTo>
                  <a:lnTo>
                    <a:pt x="1789814" y="4686300"/>
                  </a:lnTo>
                  <a:lnTo>
                    <a:pt x="1828656" y="4686300"/>
                  </a:lnTo>
                  <a:lnTo>
                    <a:pt x="1832421" y="4673600"/>
                  </a:lnTo>
                  <a:close/>
                </a:path>
                <a:path w="4672965" h="4711700">
                  <a:moveTo>
                    <a:pt x="1941550" y="4673600"/>
                  </a:moveTo>
                  <a:lnTo>
                    <a:pt x="1885882" y="4673600"/>
                  </a:lnTo>
                  <a:lnTo>
                    <a:pt x="1882233" y="4686300"/>
                  </a:lnTo>
                  <a:lnTo>
                    <a:pt x="1947324" y="4686300"/>
                  </a:lnTo>
                  <a:lnTo>
                    <a:pt x="1941550" y="4673600"/>
                  </a:lnTo>
                  <a:close/>
                </a:path>
                <a:path w="4672965" h="4711700">
                  <a:moveTo>
                    <a:pt x="2006395" y="4673600"/>
                  </a:moveTo>
                  <a:lnTo>
                    <a:pt x="1953961" y="4673600"/>
                  </a:lnTo>
                  <a:lnTo>
                    <a:pt x="1949731" y="4686300"/>
                  </a:lnTo>
                  <a:lnTo>
                    <a:pt x="2008148" y="4686300"/>
                  </a:lnTo>
                  <a:lnTo>
                    <a:pt x="2008542" y="4685413"/>
                  </a:lnTo>
                  <a:lnTo>
                    <a:pt x="2006395" y="4673600"/>
                  </a:lnTo>
                  <a:close/>
                </a:path>
                <a:path w="4672965" h="4711700">
                  <a:moveTo>
                    <a:pt x="2013792" y="4673600"/>
                  </a:moveTo>
                  <a:lnTo>
                    <a:pt x="2008542" y="4685413"/>
                  </a:lnTo>
                  <a:lnTo>
                    <a:pt x="2008703" y="4686300"/>
                  </a:lnTo>
                  <a:lnTo>
                    <a:pt x="2015394" y="4686300"/>
                  </a:lnTo>
                  <a:lnTo>
                    <a:pt x="2013792" y="4673600"/>
                  </a:lnTo>
                  <a:close/>
                </a:path>
                <a:path w="4672965" h="4711700">
                  <a:moveTo>
                    <a:pt x="2205832" y="4673600"/>
                  </a:moveTo>
                  <a:lnTo>
                    <a:pt x="2026533" y="4673600"/>
                  </a:lnTo>
                  <a:lnTo>
                    <a:pt x="2022418" y="4686300"/>
                  </a:lnTo>
                  <a:lnTo>
                    <a:pt x="2202430" y="4686300"/>
                  </a:lnTo>
                  <a:lnTo>
                    <a:pt x="2206388" y="4678977"/>
                  </a:lnTo>
                  <a:lnTo>
                    <a:pt x="2206343" y="4677626"/>
                  </a:lnTo>
                  <a:lnTo>
                    <a:pt x="2205832" y="4673600"/>
                  </a:lnTo>
                  <a:close/>
                </a:path>
                <a:path w="4672965" h="4711700">
                  <a:moveTo>
                    <a:pt x="2265554" y="4673600"/>
                  </a:moveTo>
                  <a:lnTo>
                    <a:pt x="2209294" y="4673600"/>
                  </a:lnTo>
                  <a:lnTo>
                    <a:pt x="2206583" y="4678616"/>
                  </a:lnTo>
                  <a:lnTo>
                    <a:pt x="2206515" y="4678977"/>
                  </a:lnTo>
                  <a:lnTo>
                    <a:pt x="2207446" y="4686300"/>
                  </a:lnTo>
                  <a:lnTo>
                    <a:pt x="2262003" y="4686300"/>
                  </a:lnTo>
                  <a:lnTo>
                    <a:pt x="2265554" y="4673600"/>
                  </a:lnTo>
                  <a:close/>
                </a:path>
                <a:path w="4672965" h="4711700">
                  <a:moveTo>
                    <a:pt x="2390262" y="4673600"/>
                  </a:moveTo>
                  <a:lnTo>
                    <a:pt x="2266806" y="4673600"/>
                  </a:lnTo>
                  <a:lnTo>
                    <a:pt x="2262003" y="4686300"/>
                  </a:lnTo>
                  <a:lnTo>
                    <a:pt x="2383306" y="4686300"/>
                  </a:lnTo>
                  <a:lnTo>
                    <a:pt x="2390262" y="4673600"/>
                  </a:lnTo>
                  <a:close/>
                </a:path>
                <a:path w="4672965" h="4711700">
                  <a:moveTo>
                    <a:pt x="2410800" y="4673600"/>
                  </a:moveTo>
                  <a:lnTo>
                    <a:pt x="2392141" y="4673600"/>
                  </a:lnTo>
                  <a:lnTo>
                    <a:pt x="2386877" y="4686300"/>
                  </a:lnTo>
                  <a:lnTo>
                    <a:pt x="2405842" y="4686300"/>
                  </a:lnTo>
                  <a:lnTo>
                    <a:pt x="2410800" y="4673600"/>
                  </a:lnTo>
                  <a:close/>
                </a:path>
                <a:path w="4672965" h="4711700">
                  <a:moveTo>
                    <a:pt x="2448972" y="4673600"/>
                  </a:moveTo>
                  <a:lnTo>
                    <a:pt x="2410800" y="4673600"/>
                  </a:lnTo>
                  <a:lnTo>
                    <a:pt x="2409482" y="4686300"/>
                  </a:lnTo>
                  <a:lnTo>
                    <a:pt x="2448386" y="4686300"/>
                  </a:lnTo>
                  <a:lnTo>
                    <a:pt x="2448972" y="4673600"/>
                  </a:lnTo>
                  <a:close/>
                </a:path>
                <a:path w="4672965" h="4711700">
                  <a:moveTo>
                    <a:pt x="2666106" y="4673600"/>
                  </a:moveTo>
                  <a:lnTo>
                    <a:pt x="2579767" y="4673600"/>
                  </a:lnTo>
                  <a:lnTo>
                    <a:pt x="2579650" y="4681460"/>
                  </a:lnTo>
                  <a:lnTo>
                    <a:pt x="2581362" y="4686300"/>
                  </a:lnTo>
                  <a:lnTo>
                    <a:pt x="2662044" y="4686300"/>
                  </a:lnTo>
                  <a:lnTo>
                    <a:pt x="2666106" y="4673600"/>
                  </a:lnTo>
                  <a:close/>
                </a:path>
                <a:path w="4672965" h="4711700">
                  <a:moveTo>
                    <a:pt x="2812560" y="4673600"/>
                  </a:moveTo>
                  <a:lnTo>
                    <a:pt x="2681631" y="4673600"/>
                  </a:lnTo>
                  <a:lnTo>
                    <a:pt x="2679711" y="4686300"/>
                  </a:lnTo>
                  <a:lnTo>
                    <a:pt x="2809516" y="4686300"/>
                  </a:lnTo>
                  <a:lnTo>
                    <a:pt x="2812560" y="4673600"/>
                  </a:lnTo>
                  <a:close/>
                </a:path>
                <a:path w="4672965" h="4711700">
                  <a:moveTo>
                    <a:pt x="2918466" y="4673600"/>
                  </a:moveTo>
                  <a:lnTo>
                    <a:pt x="2812560" y="4673600"/>
                  </a:lnTo>
                  <a:lnTo>
                    <a:pt x="2813070" y="4686300"/>
                  </a:lnTo>
                  <a:lnTo>
                    <a:pt x="2904270" y="4686300"/>
                  </a:lnTo>
                  <a:lnTo>
                    <a:pt x="2918466" y="4673600"/>
                  </a:lnTo>
                  <a:close/>
                </a:path>
                <a:path w="4672965" h="4711700">
                  <a:moveTo>
                    <a:pt x="3135632" y="4673600"/>
                  </a:moveTo>
                  <a:lnTo>
                    <a:pt x="3012704" y="4673600"/>
                  </a:lnTo>
                  <a:lnTo>
                    <a:pt x="3009170" y="4686300"/>
                  </a:lnTo>
                  <a:lnTo>
                    <a:pt x="3130655" y="4686300"/>
                  </a:lnTo>
                  <a:lnTo>
                    <a:pt x="3135632" y="4673600"/>
                  </a:lnTo>
                  <a:close/>
                </a:path>
                <a:path w="4672965" h="4711700">
                  <a:moveTo>
                    <a:pt x="3156439" y="4673600"/>
                  </a:moveTo>
                  <a:lnTo>
                    <a:pt x="3138488" y="4673600"/>
                  </a:lnTo>
                  <a:lnTo>
                    <a:pt x="3134218" y="4686300"/>
                  </a:lnTo>
                  <a:lnTo>
                    <a:pt x="3153642" y="4686300"/>
                  </a:lnTo>
                  <a:lnTo>
                    <a:pt x="3156439" y="4673600"/>
                  </a:lnTo>
                  <a:close/>
                </a:path>
                <a:path w="4672965" h="4711700">
                  <a:moveTo>
                    <a:pt x="3309553" y="4660900"/>
                  </a:moveTo>
                  <a:lnTo>
                    <a:pt x="3305051" y="4660900"/>
                  </a:lnTo>
                  <a:lnTo>
                    <a:pt x="3309946" y="4673600"/>
                  </a:lnTo>
                  <a:lnTo>
                    <a:pt x="3156439" y="4673600"/>
                  </a:lnTo>
                  <a:lnTo>
                    <a:pt x="3156626" y="4686300"/>
                  </a:lnTo>
                  <a:lnTo>
                    <a:pt x="3328479" y="4686300"/>
                  </a:lnTo>
                  <a:lnTo>
                    <a:pt x="3321411" y="4673600"/>
                  </a:lnTo>
                  <a:lnTo>
                    <a:pt x="3309553" y="4660900"/>
                  </a:lnTo>
                  <a:close/>
                </a:path>
                <a:path w="4672965" h="4711700">
                  <a:moveTo>
                    <a:pt x="3559407" y="4673600"/>
                  </a:moveTo>
                  <a:lnTo>
                    <a:pt x="3428298" y="4673600"/>
                  </a:lnTo>
                  <a:lnTo>
                    <a:pt x="3427259" y="4686300"/>
                  </a:lnTo>
                  <a:lnTo>
                    <a:pt x="3556771" y="4686300"/>
                  </a:lnTo>
                  <a:lnTo>
                    <a:pt x="3559407" y="4673600"/>
                  </a:lnTo>
                  <a:close/>
                </a:path>
                <a:path w="4672965" h="4711700">
                  <a:moveTo>
                    <a:pt x="3663783" y="4673600"/>
                  </a:moveTo>
                  <a:lnTo>
                    <a:pt x="3559407" y="4673600"/>
                  </a:lnTo>
                  <a:lnTo>
                    <a:pt x="3560737" y="4686300"/>
                  </a:lnTo>
                  <a:lnTo>
                    <a:pt x="3651449" y="4686300"/>
                  </a:lnTo>
                  <a:lnTo>
                    <a:pt x="3663783" y="4673600"/>
                  </a:lnTo>
                  <a:close/>
                </a:path>
                <a:path w="4672965" h="4711700">
                  <a:moveTo>
                    <a:pt x="3699114" y="4673600"/>
                  </a:moveTo>
                  <a:lnTo>
                    <a:pt x="3682616" y="4673600"/>
                  </a:lnTo>
                  <a:lnTo>
                    <a:pt x="3663949" y="4686300"/>
                  </a:lnTo>
                  <a:lnTo>
                    <a:pt x="3700536" y="4686300"/>
                  </a:lnTo>
                  <a:lnTo>
                    <a:pt x="3699114" y="4673600"/>
                  </a:lnTo>
                  <a:close/>
                </a:path>
                <a:path w="4672965" h="4711700">
                  <a:moveTo>
                    <a:pt x="3737079" y="4673600"/>
                  </a:moveTo>
                  <a:lnTo>
                    <a:pt x="3701662" y="4673600"/>
                  </a:lnTo>
                  <a:lnTo>
                    <a:pt x="3706714" y="4686300"/>
                  </a:lnTo>
                  <a:lnTo>
                    <a:pt x="3750140" y="4686300"/>
                  </a:lnTo>
                  <a:lnTo>
                    <a:pt x="3737079" y="4673600"/>
                  </a:lnTo>
                  <a:close/>
                </a:path>
                <a:path w="4672965" h="4711700">
                  <a:moveTo>
                    <a:pt x="3807601" y="4673600"/>
                  </a:moveTo>
                  <a:lnTo>
                    <a:pt x="3750548" y="4673600"/>
                  </a:lnTo>
                  <a:lnTo>
                    <a:pt x="3750140" y="4686300"/>
                  </a:lnTo>
                  <a:lnTo>
                    <a:pt x="3815663" y="4686300"/>
                  </a:lnTo>
                  <a:lnTo>
                    <a:pt x="3807601" y="4673600"/>
                  </a:lnTo>
                  <a:close/>
                </a:path>
                <a:path w="4672965" h="4711700">
                  <a:moveTo>
                    <a:pt x="3871571" y="4673600"/>
                  </a:moveTo>
                  <a:lnTo>
                    <a:pt x="3820323" y="4673600"/>
                  </a:lnTo>
                  <a:lnTo>
                    <a:pt x="3819407" y="4686300"/>
                  </a:lnTo>
                  <a:lnTo>
                    <a:pt x="3877180" y="4686300"/>
                  </a:lnTo>
                  <a:lnTo>
                    <a:pt x="3871571" y="4673600"/>
                  </a:lnTo>
                  <a:close/>
                </a:path>
                <a:path w="4672965" h="4711700">
                  <a:moveTo>
                    <a:pt x="3879588" y="4673600"/>
                  </a:moveTo>
                  <a:lnTo>
                    <a:pt x="3877285" y="4686300"/>
                  </a:lnTo>
                  <a:lnTo>
                    <a:pt x="3883462" y="4686300"/>
                  </a:lnTo>
                  <a:lnTo>
                    <a:pt x="3879588" y="4673600"/>
                  </a:lnTo>
                  <a:close/>
                </a:path>
                <a:path w="4672965" h="4711700">
                  <a:moveTo>
                    <a:pt x="4128691" y="4673600"/>
                  </a:moveTo>
                  <a:lnTo>
                    <a:pt x="4073646" y="4673600"/>
                  </a:lnTo>
                  <a:lnTo>
                    <a:pt x="4073854" y="4678977"/>
                  </a:lnTo>
                  <a:lnTo>
                    <a:pt x="4078478" y="4686300"/>
                  </a:lnTo>
                  <a:lnTo>
                    <a:pt x="4129942" y="4686300"/>
                  </a:lnTo>
                  <a:lnTo>
                    <a:pt x="4128691" y="4673600"/>
                  </a:lnTo>
                  <a:close/>
                </a:path>
                <a:path w="4672965" h="4711700">
                  <a:moveTo>
                    <a:pt x="4253608" y="4673600"/>
                  </a:moveTo>
                  <a:lnTo>
                    <a:pt x="4131557" y="4673600"/>
                  </a:lnTo>
                  <a:lnTo>
                    <a:pt x="4129942" y="4686300"/>
                  </a:lnTo>
                  <a:lnTo>
                    <a:pt x="4251620" y="4686300"/>
                  </a:lnTo>
                  <a:lnTo>
                    <a:pt x="4253608" y="4673600"/>
                  </a:lnTo>
                  <a:close/>
                </a:path>
                <a:path w="4672965" h="4711700">
                  <a:moveTo>
                    <a:pt x="4274931" y="4673600"/>
                  </a:moveTo>
                  <a:lnTo>
                    <a:pt x="4258011" y="4673600"/>
                  </a:lnTo>
                  <a:lnTo>
                    <a:pt x="4255218" y="4686300"/>
                  </a:lnTo>
                  <a:lnTo>
                    <a:pt x="4275388" y="4686300"/>
                  </a:lnTo>
                  <a:lnTo>
                    <a:pt x="4274931" y="4673600"/>
                  </a:lnTo>
                  <a:close/>
                </a:path>
                <a:path w="4672965" h="4711700">
                  <a:moveTo>
                    <a:pt x="4422608" y="4660900"/>
                  </a:moveTo>
                  <a:lnTo>
                    <a:pt x="4418943" y="4660900"/>
                  </a:lnTo>
                  <a:lnTo>
                    <a:pt x="4426188" y="4673600"/>
                  </a:lnTo>
                  <a:lnTo>
                    <a:pt x="4274931" y="4673600"/>
                  </a:lnTo>
                  <a:lnTo>
                    <a:pt x="4277390" y="4686300"/>
                  </a:lnTo>
                  <a:lnTo>
                    <a:pt x="4449113" y="4686300"/>
                  </a:lnTo>
                  <a:lnTo>
                    <a:pt x="4438241" y="4673600"/>
                  </a:lnTo>
                  <a:lnTo>
                    <a:pt x="4422608" y="4660900"/>
                  </a:lnTo>
                  <a:close/>
                </a:path>
                <a:path w="4672965" h="4711700">
                  <a:moveTo>
                    <a:pt x="4481769" y="4673600"/>
                  </a:moveTo>
                  <a:lnTo>
                    <a:pt x="4445741" y="4673600"/>
                  </a:lnTo>
                  <a:lnTo>
                    <a:pt x="4449204" y="4686300"/>
                  </a:lnTo>
                  <a:lnTo>
                    <a:pt x="4497303" y="4686300"/>
                  </a:lnTo>
                  <a:lnTo>
                    <a:pt x="4481769" y="4673600"/>
                  </a:lnTo>
                  <a:close/>
                </a:path>
                <a:path w="4672965" h="4711700">
                  <a:moveTo>
                    <a:pt x="4554026" y="4673600"/>
                  </a:moveTo>
                  <a:lnTo>
                    <a:pt x="4496415" y="4673600"/>
                  </a:lnTo>
                  <a:lnTo>
                    <a:pt x="4497303" y="4686300"/>
                  </a:lnTo>
                  <a:lnTo>
                    <a:pt x="4563010" y="4686300"/>
                  </a:lnTo>
                  <a:lnTo>
                    <a:pt x="4554026" y="4673600"/>
                  </a:lnTo>
                  <a:close/>
                </a:path>
                <a:path w="4672965" h="4711700">
                  <a:moveTo>
                    <a:pt x="4617632" y="4673600"/>
                  </a:moveTo>
                  <a:lnTo>
                    <a:pt x="4566792" y="4673600"/>
                  </a:lnTo>
                  <a:lnTo>
                    <a:pt x="4567262" y="4686300"/>
                  </a:lnTo>
                  <a:lnTo>
                    <a:pt x="4624592" y="4686300"/>
                  </a:lnTo>
                  <a:lnTo>
                    <a:pt x="4617632" y="4673600"/>
                  </a:lnTo>
                  <a:close/>
                </a:path>
                <a:path w="4672965" h="4711700">
                  <a:moveTo>
                    <a:pt x="4625953" y="4673600"/>
                  </a:moveTo>
                  <a:lnTo>
                    <a:pt x="4625011" y="4686300"/>
                  </a:lnTo>
                  <a:lnTo>
                    <a:pt x="4630665" y="4686300"/>
                  </a:lnTo>
                  <a:lnTo>
                    <a:pt x="4625953" y="4673600"/>
                  </a:lnTo>
                  <a:close/>
                </a:path>
                <a:path w="4672965" h="4711700">
                  <a:moveTo>
                    <a:pt x="4661763" y="4673600"/>
                  </a:moveTo>
                  <a:lnTo>
                    <a:pt x="4639251" y="4673600"/>
                  </a:lnTo>
                  <a:lnTo>
                    <a:pt x="4637471" y="4686300"/>
                  </a:lnTo>
                  <a:lnTo>
                    <a:pt x="4663416" y="4686300"/>
                  </a:lnTo>
                  <a:lnTo>
                    <a:pt x="4661763" y="4673600"/>
                  </a:lnTo>
                  <a:close/>
                </a:path>
                <a:path w="4672965" h="4711700">
                  <a:moveTo>
                    <a:pt x="526926" y="4673600"/>
                  </a:moveTo>
                  <a:lnTo>
                    <a:pt x="526287" y="4673600"/>
                  </a:lnTo>
                  <a:lnTo>
                    <a:pt x="525106" y="4675535"/>
                  </a:lnTo>
                  <a:lnTo>
                    <a:pt x="526926" y="4673600"/>
                  </a:lnTo>
                  <a:close/>
                </a:path>
                <a:path w="4672965" h="4711700">
                  <a:moveTo>
                    <a:pt x="40414" y="4660900"/>
                  </a:moveTo>
                  <a:lnTo>
                    <a:pt x="9622" y="4660900"/>
                  </a:lnTo>
                  <a:lnTo>
                    <a:pt x="19318" y="4673600"/>
                  </a:lnTo>
                  <a:lnTo>
                    <a:pt x="41820" y="4673600"/>
                  </a:lnTo>
                  <a:lnTo>
                    <a:pt x="40414" y="4660900"/>
                  </a:lnTo>
                  <a:close/>
                </a:path>
                <a:path w="4672965" h="4711700">
                  <a:moveTo>
                    <a:pt x="66033" y="4660900"/>
                  </a:moveTo>
                  <a:lnTo>
                    <a:pt x="50501" y="4660900"/>
                  </a:lnTo>
                  <a:lnTo>
                    <a:pt x="50029" y="4673600"/>
                  </a:lnTo>
                  <a:lnTo>
                    <a:pt x="59663" y="4673600"/>
                  </a:lnTo>
                  <a:lnTo>
                    <a:pt x="66033" y="4660900"/>
                  </a:lnTo>
                  <a:close/>
                </a:path>
                <a:path w="4672965" h="4711700">
                  <a:moveTo>
                    <a:pt x="75542" y="4660900"/>
                  </a:moveTo>
                  <a:lnTo>
                    <a:pt x="71725" y="4660900"/>
                  </a:lnTo>
                  <a:lnTo>
                    <a:pt x="69730" y="4673600"/>
                  </a:lnTo>
                  <a:lnTo>
                    <a:pt x="74657" y="4673600"/>
                  </a:lnTo>
                  <a:lnTo>
                    <a:pt x="75542" y="4660900"/>
                  </a:lnTo>
                  <a:close/>
                </a:path>
                <a:path w="4672965" h="4711700">
                  <a:moveTo>
                    <a:pt x="94573" y="4660900"/>
                  </a:moveTo>
                  <a:lnTo>
                    <a:pt x="85109" y="4660900"/>
                  </a:lnTo>
                  <a:lnTo>
                    <a:pt x="87045" y="4673600"/>
                  </a:lnTo>
                  <a:lnTo>
                    <a:pt x="92745" y="4673600"/>
                  </a:lnTo>
                  <a:lnTo>
                    <a:pt x="94573" y="4660900"/>
                  </a:lnTo>
                  <a:close/>
                </a:path>
                <a:path w="4672965" h="4711700">
                  <a:moveTo>
                    <a:pt x="119396" y="4660900"/>
                  </a:moveTo>
                  <a:lnTo>
                    <a:pt x="116151" y="4660900"/>
                  </a:lnTo>
                  <a:lnTo>
                    <a:pt x="112823" y="4673600"/>
                  </a:lnTo>
                  <a:lnTo>
                    <a:pt x="119355" y="4673600"/>
                  </a:lnTo>
                  <a:lnTo>
                    <a:pt x="119396" y="4660900"/>
                  </a:lnTo>
                  <a:close/>
                </a:path>
                <a:path w="4672965" h="4711700">
                  <a:moveTo>
                    <a:pt x="130844" y="4660900"/>
                  </a:moveTo>
                  <a:lnTo>
                    <a:pt x="126956" y="4673600"/>
                  </a:lnTo>
                  <a:lnTo>
                    <a:pt x="133535" y="4673600"/>
                  </a:lnTo>
                  <a:lnTo>
                    <a:pt x="130844" y="4660900"/>
                  </a:lnTo>
                  <a:close/>
                </a:path>
                <a:path w="4672965" h="4711700">
                  <a:moveTo>
                    <a:pt x="179501" y="4660900"/>
                  </a:moveTo>
                  <a:lnTo>
                    <a:pt x="175177" y="4660900"/>
                  </a:lnTo>
                  <a:lnTo>
                    <a:pt x="175814" y="4673600"/>
                  </a:lnTo>
                  <a:lnTo>
                    <a:pt x="178484" y="4673600"/>
                  </a:lnTo>
                  <a:lnTo>
                    <a:pt x="179501" y="4660900"/>
                  </a:lnTo>
                  <a:close/>
                </a:path>
                <a:path w="4672965" h="4711700">
                  <a:moveTo>
                    <a:pt x="190346" y="4660900"/>
                  </a:moveTo>
                  <a:lnTo>
                    <a:pt x="178810" y="4673600"/>
                  </a:lnTo>
                  <a:lnTo>
                    <a:pt x="190329" y="4673600"/>
                  </a:lnTo>
                  <a:lnTo>
                    <a:pt x="190346" y="4660900"/>
                  </a:lnTo>
                  <a:close/>
                </a:path>
                <a:path w="4672965" h="4711700">
                  <a:moveTo>
                    <a:pt x="207614" y="4672045"/>
                  </a:moveTo>
                  <a:lnTo>
                    <a:pt x="207146" y="4673600"/>
                  </a:lnTo>
                  <a:lnTo>
                    <a:pt x="207366" y="4673600"/>
                  </a:lnTo>
                  <a:lnTo>
                    <a:pt x="207614" y="4672045"/>
                  </a:lnTo>
                  <a:close/>
                </a:path>
                <a:path w="4672965" h="4711700">
                  <a:moveTo>
                    <a:pt x="245363" y="4660900"/>
                  </a:moveTo>
                  <a:lnTo>
                    <a:pt x="238977" y="4660900"/>
                  </a:lnTo>
                  <a:lnTo>
                    <a:pt x="236730" y="4673600"/>
                  </a:lnTo>
                  <a:lnTo>
                    <a:pt x="241609" y="4673600"/>
                  </a:lnTo>
                  <a:lnTo>
                    <a:pt x="245363" y="4660900"/>
                  </a:lnTo>
                  <a:close/>
                </a:path>
                <a:path w="4672965" h="4711700">
                  <a:moveTo>
                    <a:pt x="258418" y="4660900"/>
                  </a:moveTo>
                  <a:lnTo>
                    <a:pt x="249154" y="4673600"/>
                  </a:lnTo>
                  <a:lnTo>
                    <a:pt x="262368" y="4673600"/>
                  </a:lnTo>
                  <a:lnTo>
                    <a:pt x="258418" y="4660900"/>
                  </a:lnTo>
                  <a:close/>
                </a:path>
                <a:path w="4672965" h="4711700">
                  <a:moveTo>
                    <a:pt x="312315" y="4660900"/>
                  </a:moveTo>
                  <a:lnTo>
                    <a:pt x="310305" y="4673600"/>
                  </a:lnTo>
                  <a:lnTo>
                    <a:pt x="312377" y="4673600"/>
                  </a:lnTo>
                  <a:lnTo>
                    <a:pt x="312315" y="4660900"/>
                  </a:lnTo>
                  <a:close/>
                </a:path>
                <a:path w="4672965" h="4711700">
                  <a:moveTo>
                    <a:pt x="379260" y="4660900"/>
                  </a:moveTo>
                  <a:lnTo>
                    <a:pt x="367800" y="4673600"/>
                  </a:lnTo>
                  <a:lnTo>
                    <a:pt x="374703" y="4673600"/>
                  </a:lnTo>
                  <a:lnTo>
                    <a:pt x="379260" y="4660900"/>
                  </a:lnTo>
                  <a:close/>
                </a:path>
                <a:path w="4672965" h="4711700">
                  <a:moveTo>
                    <a:pt x="388103" y="4660900"/>
                  </a:moveTo>
                  <a:lnTo>
                    <a:pt x="381946" y="4673600"/>
                  </a:lnTo>
                  <a:lnTo>
                    <a:pt x="388029" y="4673600"/>
                  </a:lnTo>
                  <a:lnTo>
                    <a:pt x="389390" y="4672295"/>
                  </a:lnTo>
                  <a:lnTo>
                    <a:pt x="388103" y="4660900"/>
                  </a:lnTo>
                  <a:close/>
                </a:path>
                <a:path w="4672965" h="4711700">
                  <a:moveTo>
                    <a:pt x="401278" y="4660900"/>
                  </a:moveTo>
                  <a:lnTo>
                    <a:pt x="389390" y="4672295"/>
                  </a:lnTo>
                  <a:lnTo>
                    <a:pt x="389537" y="4673600"/>
                  </a:lnTo>
                  <a:lnTo>
                    <a:pt x="409088" y="4673600"/>
                  </a:lnTo>
                  <a:lnTo>
                    <a:pt x="401278" y="4660900"/>
                  </a:lnTo>
                  <a:close/>
                </a:path>
                <a:path w="4672965" h="4711700">
                  <a:moveTo>
                    <a:pt x="434197" y="4660900"/>
                  </a:moveTo>
                  <a:lnTo>
                    <a:pt x="423822" y="4660900"/>
                  </a:lnTo>
                  <a:lnTo>
                    <a:pt x="427651" y="4673600"/>
                  </a:lnTo>
                  <a:lnTo>
                    <a:pt x="434197" y="4660900"/>
                  </a:lnTo>
                  <a:close/>
                </a:path>
                <a:path w="4672965" h="4711700">
                  <a:moveTo>
                    <a:pt x="480477" y="4660900"/>
                  </a:moveTo>
                  <a:lnTo>
                    <a:pt x="468248" y="4673600"/>
                  </a:lnTo>
                  <a:lnTo>
                    <a:pt x="471484" y="4673600"/>
                  </a:lnTo>
                  <a:lnTo>
                    <a:pt x="480477" y="4660900"/>
                  </a:lnTo>
                  <a:close/>
                </a:path>
                <a:path w="4672965" h="4711700">
                  <a:moveTo>
                    <a:pt x="491052" y="4673369"/>
                  </a:moveTo>
                  <a:lnTo>
                    <a:pt x="490797" y="4673600"/>
                  </a:lnTo>
                  <a:lnTo>
                    <a:pt x="491053" y="4673600"/>
                  </a:lnTo>
                  <a:lnTo>
                    <a:pt x="491052" y="4673369"/>
                  </a:lnTo>
                  <a:close/>
                </a:path>
                <a:path w="4672965" h="4711700">
                  <a:moveTo>
                    <a:pt x="516908" y="4660900"/>
                  </a:moveTo>
                  <a:lnTo>
                    <a:pt x="504856" y="4660900"/>
                  </a:lnTo>
                  <a:lnTo>
                    <a:pt x="491052" y="4673369"/>
                  </a:lnTo>
                  <a:lnTo>
                    <a:pt x="491053" y="4673600"/>
                  </a:lnTo>
                  <a:lnTo>
                    <a:pt x="517575" y="4673600"/>
                  </a:lnTo>
                  <a:lnTo>
                    <a:pt x="516908" y="4660900"/>
                  </a:lnTo>
                  <a:close/>
                </a:path>
                <a:path w="4672965" h="4711700">
                  <a:moveTo>
                    <a:pt x="540557" y="4660900"/>
                  </a:moveTo>
                  <a:lnTo>
                    <a:pt x="530707" y="4660900"/>
                  </a:lnTo>
                  <a:lnTo>
                    <a:pt x="533680" y="4673600"/>
                  </a:lnTo>
                  <a:lnTo>
                    <a:pt x="540557" y="4660900"/>
                  </a:lnTo>
                  <a:close/>
                </a:path>
                <a:path w="4672965" h="4711700">
                  <a:moveTo>
                    <a:pt x="545604" y="4660900"/>
                  </a:moveTo>
                  <a:lnTo>
                    <a:pt x="545111" y="4673600"/>
                  </a:lnTo>
                  <a:lnTo>
                    <a:pt x="547428" y="4673600"/>
                  </a:lnTo>
                  <a:lnTo>
                    <a:pt x="545604" y="4660900"/>
                  </a:lnTo>
                  <a:close/>
                </a:path>
                <a:path w="4672965" h="4711700">
                  <a:moveTo>
                    <a:pt x="568213" y="4660900"/>
                  </a:moveTo>
                  <a:lnTo>
                    <a:pt x="564909" y="4673600"/>
                  </a:lnTo>
                  <a:lnTo>
                    <a:pt x="572539" y="4673600"/>
                  </a:lnTo>
                  <a:lnTo>
                    <a:pt x="568213" y="4660900"/>
                  </a:lnTo>
                  <a:close/>
                </a:path>
                <a:path w="4672965" h="4711700">
                  <a:moveTo>
                    <a:pt x="610263" y="4660900"/>
                  </a:moveTo>
                  <a:lnTo>
                    <a:pt x="581278" y="4660900"/>
                  </a:lnTo>
                  <a:lnTo>
                    <a:pt x="585469" y="4673600"/>
                  </a:lnTo>
                  <a:lnTo>
                    <a:pt x="611510" y="4673600"/>
                  </a:lnTo>
                  <a:lnTo>
                    <a:pt x="610263" y="4660900"/>
                  </a:lnTo>
                  <a:close/>
                </a:path>
                <a:path w="4672965" h="4711700">
                  <a:moveTo>
                    <a:pt x="625804" y="4660900"/>
                  </a:moveTo>
                  <a:lnTo>
                    <a:pt x="621928" y="4660900"/>
                  </a:lnTo>
                  <a:lnTo>
                    <a:pt x="620253" y="4673600"/>
                  </a:lnTo>
                  <a:lnTo>
                    <a:pt x="623318" y="4673600"/>
                  </a:lnTo>
                  <a:lnTo>
                    <a:pt x="625804" y="4660900"/>
                  </a:lnTo>
                  <a:close/>
                </a:path>
                <a:path w="4672965" h="4711700">
                  <a:moveTo>
                    <a:pt x="636280" y="4660900"/>
                  </a:moveTo>
                  <a:lnTo>
                    <a:pt x="635403" y="4673600"/>
                  </a:lnTo>
                  <a:lnTo>
                    <a:pt x="636256" y="4673600"/>
                  </a:lnTo>
                  <a:lnTo>
                    <a:pt x="636280" y="4660900"/>
                  </a:lnTo>
                  <a:close/>
                </a:path>
                <a:path w="4672965" h="4711700">
                  <a:moveTo>
                    <a:pt x="646524" y="4660900"/>
                  </a:moveTo>
                  <a:lnTo>
                    <a:pt x="642413" y="4660900"/>
                  </a:lnTo>
                  <a:lnTo>
                    <a:pt x="641420" y="4673600"/>
                  </a:lnTo>
                  <a:lnTo>
                    <a:pt x="642979" y="4673600"/>
                  </a:lnTo>
                  <a:lnTo>
                    <a:pt x="646524" y="4660900"/>
                  </a:lnTo>
                  <a:close/>
                </a:path>
                <a:path w="4672965" h="4711700">
                  <a:moveTo>
                    <a:pt x="706009" y="4660900"/>
                  </a:moveTo>
                  <a:lnTo>
                    <a:pt x="701528" y="4660900"/>
                  </a:lnTo>
                  <a:lnTo>
                    <a:pt x="702491" y="4673600"/>
                  </a:lnTo>
                  <a:lnTo>
                    <a:pt x="705930" y="4668327"/>
                  </a:lnTo>
                  <a:lnTo>
                    <a:pt x="706009" y="4660900"/>
                  </a:lnTo>
                  <a:close/>
                </a:path>
                <a:path w="4672965" h="4711700">
                  <a:moveTo>
                    <a:pt x="737181" y="4660900"/>
                  </a:moveTo>
                  <a:lnTo>
                    <a:pt x="731694" y="4660900"/>
                  </a:lnTo>
                  <a:lnTo>
                    <a:pt x="737600" y="4673600"/>
                  </a:lnTo>
                  <a:lnTo>
                    <a:pt x="737181" y="4660900"/>
                  </a:lnTo>
                  <a:close/>
                </a:path>
                <a:path w="4672965" h="4711700">
                  <a:moveTo>
                    <a:pt x="768929" y="4660900"/>
                  </a:moveTo>
                  <a:lnTo>
                    <a:pt x="760845" y="4660900"/>
                  </a:lnTo>
                  <a:lnTo>
                    <a:pt x="762165" y="4673600"/>
                  </a:lnTo>
                  <a:lnTo>
                    <a:pt x="768929" y="4660900"/>
                  </a:lnTo>
                  <a:close/>
                </a:path>
                <a:path w="4672965" h="4711700">
                  <a:moveTo>
                    <a:pt x="781241" y="4660900"/>
                  </a:moveTo>
                  <a:lnTo>
                    <a:pt x="774581" y="4673600"/>
                  </a:lnTo>
                  <a:lnTo>
                    <a:pt x="788572" y="4673600"/>
                  </a:lnTo>
                  <a:lnTo>
                    <a:pt x="781241" y="4660900"/>
                  </a:lnTo>
                  <a:close/>
                </a:path>
                <a:path w="4672965" h="4711700">
                  <a:moveTo>
                    <a:pt x="834131" y="4660900"/>
                  </a:moveTo>
                  <a:lnTo>
                    <a:pt x="828697" y="4660900"/>
                  </a:lnTo>
                  <a:lnTo>
                    <a:pt x="834707" y="4673600"/>
                  </a:lnTo>
                  <a:lnTo>
                    <a:pt x="834131" y="4660900"/>
                  </a:lnTo>
                  <a:close/>
                </a:path>
                <a:path w="4672965" h="4711700">
                  <a:moveTo>
                    <a:pt x="879240" y="4660900"/>
                  </a:moveTo>
                  <a:lnTo>
                    <a:pt x="871418" y="4673600"/>
                  </a:lnTo>
                  <a:lnTo>
                    <a:pt x="884383" y="4673600"/>
                  </a:lnTo>
                  <a:lnTo>
                    <a:pt x="879240" y="4660900"/>
                  </a:lnTo>
                  <a:close/>
                </a:path>
                <a:path w="4672965" h="4711700">
                  <a:moveTo>
                    <a:pt x="887388" y="4673505"/>
                  </a:moveTo>
                  <a:close/>
                </a:path>
                <a:path w="4672965" h="4711700">
                  <a:moveTo>
                    <a:pt x="905689" y="4660900"/>
                  </a:moveTo>
                  <a:lnTo>
                    <a:pt x="896294" y="4673600"/>
                  </a:lnTo>
                  <a:lnTo>
                    <a:pt x="901715" y="4673600"/>
                  </a:lnTo>
                  <a:lnTo>
                    <a:pt x="905689" y="4660900"/>
                  </a:lnTo>
                  <a:close/>
                </a:path>
                <a:path w="4672965" h="4711700">
                  <a:moveTo>
                    <a:pt x="937810" y="4660900"/>
                  </a:moveTo>
                  <a:lnTo>
                    <a:pt x="931432" y="4660900"/>
                  </a:lnTo>
                  <a:lnTo>
                    <a:pt x="928038" y="4673600"/>
                  </a:lnTo>
                  <a:lnTo>
                    <a:pt x="944515" y="4673600"/>
                  </a:lnTo>
                  <a:lnTo>
                    <a:pt x="937810" y="4660900"/>
                  </a:lnTo>
                  <a:close/>
                </a:path>
                <a:path w="4672965" h="4711700">
                  <a:moveTo>
                    <a:pt x="956179" y="4660900"/>
                  </a:moveTo>
                  <a:lnTo>
                    <a:pt x="947531" y="4673600"/>
                  </a:lnTo>
                  <a:lnTo>
                    <a:pt x="949215" y="4673600"/>
                  </a:lnTo>
                  <a:lnTo>
                    <a:pt x="956179" y="4660900"/>
                  </a:lnTo>
                  <a:close/>
                </a:path>
                <a:path w="4672965" h="4711700">
                  <a:moveTo>
                    <a:pt x="989896" y="4660900"/>
                  </a:moveTo>
                  <a:lnTo>
                    <a:pt x="978167" y="4673600"/>
                  </a:lnTo>
                  <a:lnTo>
                    <a:pt x="990857" y="4673600"/>
                  </a:lnTo>
                  <a:lnTo>
                    <a:pt x="989896" y="4660900"/>
                  </a:lnTo>
                  <a:close/>
                </a:path>
                <a:path w="4672965" h="4711700">
                  <a:moveTo>
                    <a:pt x="1039999" y="4660900"/>
                  </a:moveTo>
                  <a:lnTo>
                    <a:pt x="1031863" y="4673600"/>
                  </a:lnTo>
                  <a:lnTo>
                    <a:pt x="1039883" y="4673600"/>
                  </a:lnTo>
                  <a:lnTo>
                    <a:pt x="1039999" y="4660900"/>
                  </a:lnTo>
                  <a:close/>
                </a:path>
                <a:path w="4672965" h="4711700">
                  <a:moveTo>
                    <a:pt x="1063031" y="4668208"/>
                  </a:moveTo>
                  <a:lnTo>
                    <a:pt x="1056480" y="4673600"/>
                  </a:lnTo>
                  <a:lnTo>
                    <a:pt x="1062471" y="4673600"/>
                  </a:lnTo>
                  <a:lnTo>
                    <a:pt x="1063031" y="4668208"/>
                  </a:lnTo>
                  <a:close/>
                </a:path>
                <a:path w="4672965" h="4711700">
                  <a:moveTo>
                    <a:pt x="1077460" y="4660900"/>
                  </a:moveTo>
                  <a:lnTo>
                    <a:pt x="1071910" y="4660900"/>
                  </a:lnTo>
                  <a:lnTo>
                    <a:pt x="1066334" y="4665489"/>
                  </a:lnTo>
                  <a:lnTo>
                    <a:pt x="1063800" y="4673600"/>
                  </a:lnTo>
                  <a:lnTo>
                    <a:pt x="1076365" y="4673600"/>
                  </a:lnTo>
                  <a:lnTo>
                    <a:pt x="1077486" y="4671395"/>
                  </a:lnTo>
                  <a:lnTo>
                    <a:pt x="1077460" y="4660900"/>
                  </a:lnTo>
                  <a:close/>
                </a:path>
                <a:path w="4672965" h="4711700">
                  <a:moveTo>
                    <a:pt x="1077486" y="4671395"/>
                  </a:moveTo>
                  <a:lnTo>
                    <a:pt x="1076365" y="4673600"/>
                  </a:lnTo>
                  <a:lnTo>
                    <a:pt x="1077491" y="4673600"/>
                  </a:lnTo>
                  <a:lnTo>
                    <a:pt x="1077486" y="4671395"/>
                  </a:lnTo>
                  <a:close/>
                </a:path>
                <a:path w="4672965" h="4711700">
                  <a:moveTo>
                    <a:pt x="1082824" y="4660900"/>
                  </a:moveTo>
                  <a:lnTo>
                    <a:pt x="1077486" y="4671395"/>
                  </a:lnTo>
                  <a:lnTo>
                    <a:pt x="1077491" y="4673600"/>
                  </a:lnTo>
                  <a:lnTo>
                    <a:pt x="1086998" y="4673600"/>
                  </a:lnTo>
                  <a:lnTo>
                    <a:pt x="1082824" y="4660900"/>
                  </a:lnTo>
                  <a:close/>
                </a:path>
                <a:path w="4672965" h="4711700">
                  <a:moveTo>
                    <a:pt x="1089935" y="4660900"/>
                  </a:moveTo>
                  <a:lnTo>
                    <a:pt x="1087904" y="4673600"/>
                  </a:lnTo>
                  <a:lnTo>
                    <a:pt x="1094720" y="4673600"/>
                  </a:lnTo>
                  <a:lnTo>
                    <a:pt x="1089935" y="4660900"/>
                  </a:lnTo>
                  <a:close/>
                </a:path>
                <a:path w="4672965" h="4711700">
                  <a:moveTo>
                    <a:pt x="1122049" y="4660900"/>
                  </a:moveTo>
                  <a:lnTo>
                    <a:pt x="1112740" y="4673600"/>
                  </a:lnTo>
                  <a:lnTo>
                    <a:pt x="1117752" y="4673600"/>
                  </a:lnTo>
                  <a:lnTo>
                    <a:pt x="1122049" y="4660900"/>
                  </a:lnTo>
                  <a:close/>
                </a:path>
                <a:path w="4672965" h="4711700">
                  <a:moveTo>
                    <a:pt x="1130426" y="4660900"/>
                  </a:moveTo>
                  <a:lnTo>
                    <a:pt x="1125494" y="4673600"/>
                  </a:lnTo>
                  <a:lnTo>
                    <a:pt x="1132845" y="4673600"/>
                  </a:lnTo>
                  <a:lnTo>
                    <a:pt x="1130426" y="4660900"/>
                  </a:lnTo>
                  <a:close/>
                </a:path>
                <a:path w="4672965" h="4711700">
                  <a:moveTo>
                    <a:pt x="1144061" y="4660900"/>
                  </a:moveTo>
                  <a:lnTo>
                    <a:pt x="1134028" y="4673600"/>
                  </a:lnTo>
                  <a:lnTo>
                    <a:pt x="1153040" y="4673600"/>
                  </a:lnTo>
                  <a:lnTo>
                    <a:pt x="1144061" y="4660900"/>
                  </a:lnTo>
                  <a:close/>
                </a:path>
                <a:path w="4672965" h="4711700">
                  <a:moveTo>
                    <a:pt x="1176619" y="4660900"/>
                  </a:moveTo>
                  <a:lnTo>
                    <a:pt x="1166303" y="4660900"/>
                  </a:lnTo>
                  <a:lnTo>
                    <a:pt x="1170781" y="4673600"/>
                  </a:lnTo>
                  <a:lnTo>
                    <a:pt x="1176619" y="4660900"/>
                  </a:lnTo>
                  <a:close/>
                </a:path>
                <a:path w="4672965" h="4711700">
                  <a:moveTo>
                    <a:pt x="1222947" y="4660900"/>
                  </a:moveTo>
                  <a:lnTo>
                    <a:pt x="1211636" y="4673600"/>
                  </a:lnTo>
                  <a:lnTo>
                    <a:pt x="1215215" y="4673600"/>
                  </a:lnTo>
                  <a:lnTo>
                    <a:pt x="1222947" y="4660900"/>
                  </a:lnTo>
                  <a:close/>
                </a:path>
                <a:path w="4672965" h="4711700">
                  <a:moveTo>
                    <a:pt x="1259597" y="4660900"/>
                  </a:moveTo>
                  <a:lnTo>
                    <a:pt x="1247446" y="4660900"/>
                  </a:lnTo>
                  <a:lnTo>
                    <a:pt x="1234128" y="4673600"/>
                  </a:lnTo>
                  <a:lnTo>
                    <a:pt x="1261563" y="4673600"/>
                  </a:lnTo>
                  <a:lnTo>
                    <a:pt x="1259597" y="4660900"/>
                  </a:lnTo>
                  <a:close/>
                </a:path>
                <a:path w="4672965" h="4711700">
                  <a:moveTo>
                    <a:pt x="1283189" y="4660900"/>
                  </a:moveTo>
                  <a:lnTo>
                    <a:pt x="1273118" y="4660900"/>
                  </a:lnTo>
                  <a:lnTo>
                    <a:pt x="1277029" y="4673600"/>
                  </a:lnTo>
                  <a:lnTo>
                    <a:pt x="1283189" y="4660900"/>
                  </a:lnTo>
                  <a:close/>
                </a:path>
                <a:path w="4672965" h="4711700">
                  <a:moveTo>
                    <a:pt x="1288341" y="4660900"/>
                  </a:moveTo>
                  <a:lnTo>
                    <a:pt x="1288679" y="4673600"/>
                  </a:lnTo>
                  <a:lnTo>
                    <a:pt x="1291887" y="4673600"/>
                  </a:lnTo>
                  <a:lnTo>
                    <a:pt x="1288341" y="4660900"/>
                  </a:lnTo>
                  <a:close/>
                </a:path>
                <a:path w="4672965" h="4711700">
                  <a:moveTo>
                    <a:pt x="1310473" y="4660900"/>
                  </a:moveTo>
                  <a:lnTo>
                    <a:pt x="1308486" y="4673600"/>
                  </a:lnTo>
                  <a:lnTo>
                    <a:pt x="1315591" y="4673600"/>
                  </a:lnTo>
                  <a:lnTo>
                    <a:pt x="1310473" y="4660900"/>
                  </a:lnTo>
                  <a:close/>
                </a:path>
                <a:path w="4672965" h="4711700">
                  <a:moveTo>
                    <a:pt x="1352942" y="4660900"/>
                  </a:moveTo>
                  <a:lnTo>
                    <a:pt x="1323552" y="4660900"/>
                  </a:lnTo>
                  <a:lnTo>
                    <a:pt x="1329320" y="4673600"/>
                  </a:lnTo>
                  <a:lnTo>
                    <a:pt x="1355372" y="4673600"/>
                  </a:lnTo>
                  <a:lnTo>
                    <a:pt x="1352942" y="4660900"/>
                  </a:lnTo>
                  <a:close/>
                </a:path>
                <a:path w="4672965" h="4711700">
                  <a:moveTo>
                    <a:pt x="1368268" y="4660900"/>
                  </a:moveTo>
                  <a:lnTo>
                    <a:pt x="1364670" y="4660900"/>
                  </a:lnTo>
                  <a:lnTo>
                    <a:pt x="1363183" y="4673600"/>
                  </a:lnTo>
                  <a:lnTo>
                    <a:pt x="1366415" y="4673600"/>
                  </a:lnTo>
                  <a:lnTo>
                    <a:pt x="1368268" y="4660900"/>
                  </a:lnTo>
                  <a:close/>
                </a:path>
                <a:path w="4672965" h="4711700">
                  <a:moveTo>
                    <a:pt x="1378964" y="4660900"/>
                  </a:moveTo>
                  <a:lnTo>
                    <a:pt x="1378790" y="4673600"/>
                  </a:lnTo>
                  <a:lnTo>
                    <a:pt x="1379069" y="4673600"/>
                  </a:lnTo>
                  <a:lnTo>
                    <a:pt x="1378964" y="4660900"/>
                  </a:lnTo>
                  <a:close/>
                </a:path>
                <a:path w="4672965" h="4711700">
                  <a:moveTo>
                    <a:pt x="1389182" y="4660900"/>
                  </a:moveTo>
                  <a:lnTo>
                    <a:pt x="1385020" y="4660900"/>
                  </a:lnTo>
                  <a:lnTo>
                    <a:pt x="1384679" y="4673600"/>
                  </a:lnTo>
                  <a:lnTo>
                    <a:pt x="1386589" y="4673600"/>
                  </a:lnTo>
                  <a:lnTo>
                    <a:pt x="1389182" y="4660900"/>
                  </a:lnTo>
                  <a:close/>
                </a:path>
                <a:path w="4672965" h="4711700">
                  <a:moveTo>
                    <a:pt x="1448584" y="4660900"/>
                  </a:moveTo>
                  <a:lnTo>
                    <a:pt x="1444134" y="4660900"/>
                  </a:lnTo>
                  <a:lnTo>
                    <a:pt x="1446291" y="4673600"/>
                  </a:lnTo>
                  <a:lnTo>
                    <a:pt x="1448612" y="4668327"/>
                  </a:lnTo>
                  <a:lnTo>
                    <a:pt x="1448584" y="4660900"/>
                  </a:lnTo>
                  <a:close/>
                </a:path>
                <a:path w="4672965" h="4711700">
                  <a:moveTo>
                    <a:pt x="1478614" y="4660900"/>
                  </a:moveTo>
                  <a:lnTo>
                    <a:pt x="1474049" y="4660900"/>
                  </a:lnTo>
                  <a:lnTo>
                    <a:pt x="1480729" y="4673600"/>
                  </a:lnTo>
                  <a:lnTo>
                    <a:pt x="1478614" y="4660900"/>
                  </a:lnTo>
                  <a:close/>
                </a:path>
                <a:path w="4672965" h="4711700">
                  <a:moveTo>
                    <a:pt x="1523491" y="4660900"/>
                  </a:moveTo>
                  <a:lnTo>
                    <a:pt x="1517812" y="4673600"/>
                  </a:lnTo>
                  <a:lnTo>
                    <a:pt x="1532592" y="4673600"/>
                  </a:lnTo>
                  <a:lnTo>
                    <a:pt x="1523491" y="4660900"/>
                  </a:lnTo>
                  <a:close/>
                </a:path>
                <a:path w="4672965" h="4711700">
                  <a:moveTo>
                    <a:pt x="1575931" y="4660900"/>
                  </a:moveTo>
                  <a:lnTo>
                    <a:pt x="1571407" y="4660900"/>
                  </a:lnTo>
                  <a:lnTo>
                    <a:pt x="1578203" y="4673600"/>
                  </a:lnTo>
                  <a:lnTo>
                    <a:pt x="1575931" y="4660900"/>
                  </a:lnTo>
                  <a:close/>
                </a:path>
                <a:path w="4672965" h="4711700">
                  <a:moveTo>
                    <a:pt x="1621332" y="4660900"/>
                  </a:moveTo>
                  <a:lnTo>
                    <a:pt x="1615341" y="4673600"/>
                  </a:lnTo>
                  <a:lnTo>
                    <a:pt x="1627449" y="4673600"/>
                  </a:lnTo>
                  <a:lnTo>
                    <a:pt x="1621332" y="4660900"/>
                  </a:lnTo>
                  <a:close/>
                </a:path>
                <a:path w="4672965" h="4711700">
                  <a:moveTo>
                    <a:pt x="1636316" y="4660900"/>
                  </a:moveTo>
                  <a:lnTo>
                    <a:pt x="1632972" y="4660900"/>
                  </a:lnTo>
                  <a:lnTo>
                    <a:pt x="1630242" y="4673600"/>
                  </a:lnTo>
                  <a:lnTo>
                    <a:pt x="1630549" y="4673600"/>
                  </a:lnTo>
                  <a:lnTo>
                    <a:pt x="1636316" y="4660900"/>
                  </a:lnTo>
                  <a:close/>
                </a:path>
                <a:path w="4672965" h="4711700">
                  <a:moveTo>
                    <a:pt x="1647981" y="4660900"/>
                  </a:moveTo>
                  <a:lnTo>
                    <a:pt x="1640392" y="4673600"/>
                  </a:lnTo>
                  <a:lnTo>
                    <a:pt x="1645779" y="4673600"/>
                  </a:lnTo>
                  <a:lnTo>
                    <a:pt x="1647981" y="4660900"/>
                  </a:lnTo>
                  <a:close/>
                </a:path>
                <a:path w="4672965" h="4711700">
                  <a:moveTo>
                    <a:pt x="1679626" y="4660900"/>
                  </a:moveTo>
                  <a:lnTo>
                    <a:pt x="1674130" y="4660900"/>
                  </a:lnTo>
                  <a:lnTo>
                    <a:pt x="1672308" y="4673600"/>
                  </a:lnTo>
                  <a:lnTo>
                    <a:pt x="1687624" y="4673600"/>
                  </a:lnTo>
                  <a:lnTo>
                    <a:pt x="1679626" y="4660900"/>
                  </a:lnTo>
                  <a:close/>
                </a:path>
                <a:path w="4672965" h="4711700">
                  <a:moveTo>
                    <a:pt x="1698959" y="4660900"/>
                  </a:moveTo>
                  <a:lnTo>
                    <a:pt x="1693000" y="4673600"/>
                  </a:lnTo>
                  <a:lnTo>
                    <a:pt x="1693728" y="4673600"/>
                  </a:lnTo>
                  <a:lnTo>
                    <a:pt x="1698959" y="4660900"/>
                  </a:lnTo>
                  <a:close/>
                </a:path>
                <a:path w="4672965" h="4711700">
                  <a:moveTo>
                    <a:pt x="1732229" y="4660900"/>
                  </a:moveTo>
                  <a:lnTo>
                    <a:pt x="1721480" y="4673600"/>
                  </a:lnTo>
                  <a:lnTo>
                    <a:pt x="1733679" y="4673600"/>
                  </a:lnTo>
                  <a:lnTo>
                    <a:pt x="1732229" y="4660900"/>
                  </a:lnTo>
                  <a:close/>
                </a:path>
                <a:path w="4672965" h="4711700">
                  <a:moveTo>
                    <a:pt x="1782029" y="4660900"/>
                  </a:moveTo>
                  <a:lnTo>
                    <a:pt x="1774854" y="4673600"/>
                  </a:lnTo>
                  <a:lnTo>
                    <a:pt x="1783668" y="4673600"/>
                  </a:lnTo>
                  <a:lnTo>
                    <a:pt x="1782029" y="4660900"/>
                  </a:lnTo>
                  <a:close/>
                </a:path>
                <a:path w="4672965" h="4711700">
                  <a:moveTo>
                    <a:pt x="1805841" y="4667878"/>
                  </a:moveTo>
                  <a:lnTo>
                    <a:pt x="1799494" y="4673600"/>
                  </a:lnTo>
                  <a:lnTo>
                    <a:pt x="1805548" y="4673600"/>
                  </a:lnTo>
                  <a:lnTo>
                    <a:pt x="1805841" y="4667878"/>
                  </a:lnTo>
                  <a:close/>
                </a:path>
                <a:path w="4672965" h="4711700">
                  <a:moveTo>
                    <a:pt x="1819871" y="4660900"/>
                  </a:moveTo>
                  <a:lnTo>
                    <a:pt x="1813584" y="4660900"/>
                  </a:lnTo>
                  <a:lnTo>
                    <a:pt x="1809689" y="4664410"/>
                  </a:lnTo>
                  <a:lnTo>
                    <a:pt x="1807404" y="4673600"/>
                  </a:lnTo>
                  <a:lnTo>
                    <a:pt x="1821117" y="4673600"/>
                  </a:lnTo>
                  <a:lnTo>
                    <a:pt x="1821187" y="4673369"/>
                  </a:lnTo>
                  <a:lnTo>
                    <a:pt x="1821114" y="4671395"/>
                  </a:lnTo>
                  <a:lnTo>
                    <a:pt x="1819871" y="4660900"/>
                  </a:lnTo>
                  <a:close/>
                </a:path>
                <a:path w="4672965" h="4711700">
                  <a:moveTo>
                    <a:pt x="1821303" y="4672990"/>
                  </a:moveTo>
                  <a:lnTo>
                    <a:pt x="1821117" y="4673600"/>
                  </a:lnTo>
                  <a:lnTo>
                    <a:pt x="1821375" y="4673600"/>
                  </a:lnTo>
                  <a:lnTo>
                    <a:pt x="1821303" y="4672990"/>
                  </a:lnTo>
                  <a:close/>
                </a:path>
                <a:path w="4672965" h="4711700">
                  <a:moveTo>
                    <a:pt x="1824998" y="4660900"/>
                  </a:moveTo>
                  <a:lnTo>
                    <a:pt x="1821303" y="4672990"/>
                  </a:lnTo>
                  <a:lnTo>
                    <a:pt x="1821375" y="4673600"/>
                  </a:lnTo>
                  <a:lnTo>
                    <a:pt x="1830651" y="4673600"/>
                  </a:lnTo>
                  <a:lnTo>
                    <a:pt x="1824998" y="4660900"/>
                  </a:lnTo>
                  <a:close/>
                </a:path>
                <a:path w="4672965" h="4711700">
                  <a:moveTo>
                    <a:pt x="1831588" y="4660900"/>
                  </a:moveTo>
                  <a:lnTo>
                    <a:pt x="1832488" y="4673600"/>
                  </a:lnTo>
                  <a:lnTo>
                    <a:pt x="1837797" y="4673600"/>
                  </a:lnTo>
                  <a:lnTo>
                    <a:pt x="1831588" y="4660900"/>
                  </a:lnTo>
                  <a:close/>
                </a:path>
                <a:path w="4672965" h="4711700">
                  <a:moveTo>
                    <a:pt x="1848381" y="4660900"/>
                  </a:moveTo>
                  <a:lnTo>
                    <a:pt x="1841648" y="4673600"/>
                  </a:lnTo>
                  <a:lnTo>
                    <a:pt x="1844666" y="4673600"/>
                  </a:lnTo>
                  <a:lnTo>
                    <a:pt x="1848381" y="4660900"/>
                  </a:lnTo>
                  <a:close/>
                </a:path>
                <a:path w="4672965" h="4711700">
                  <a:moveTo>
                    <a:pt x="1883138" y="4660900"/>
                  </a:moveTo>
                  <a:lnTo>
                    <a:pt x="1878236" y="4673600"/>
                  </a:lnTo>
                  <a:lnTo>
                    <a:pt x="1897711" y="4673600"/>
                  </a:lnTo>
                  <a:lnTo>
                    <a:pt x="1883138" y="4660900"/>
                  </a:lnTo>
                  <a:close/>
                </a:path>
                <a:path w="4672965" h="4711700">
                  <a:moveTo>
                    <a:pt x="1921667" y="4660900"/>
                  </a:moveTo>
                  <a:lnTo>
                    <a:pt x="1912260" y="4660900"/>
                  </a:lnTo>
                  <a:lnTo>
                    <a:pt x="1905460" y="4673600"/>
                  </a:lnTo>
                  <a:lnTo>
                    <a:pt x="1916988" y="4673600"/>
                  </a:lnTo>
                  <a:lnTo>
                    <a:pt x="1921667" y="4660900"/>
                  </a:lnTo>
                  <a:close/>
                </a:path>
                <a:path w="4672965" h="4711700">
                  <a:moveTo>
                    <a:pt x="1931398" y="4660900"/>
                  </a:moveTo>
                  <a:lnTo>
                    <a:pt x="1928621" y="4660900"/>
                  </a:lnTo>
                  <a:lnTo>
                    <a:pt x="1927903" y="4673600"/>
                  </a:lnTo>
                  <a:lnTo>
                    <a:pt x="1931899" y="4673600"/>
                  </a:lnTo>
                  <a:lnTo>
                    <a:pt x="1931398" y="4660900"/>
                  </a:lnTo>
                  <a:close/>
                </a:path>
                <a:path w="4672965" h="4711700">
                  <a:moveTo>
                    <a:pt x="1950286" y="4660900"/>
                  </a:moveTo>
                  <a:lnTo>
                    <a:pt x="1941318" y="4660900"/>
                  </a:lnTo>
                  <a:lnTo>
                    <a:pt x="1945150" y="4673600"/>
                  </a:lnTo>
                  <a:lnTo>
                    <a:pt x="1951549" y="4673600"/>
                  </a:lnTo>
                  <a:lnTo>
                    <a:pt x="1950286" y="4660900"/>
                  </a:lnTo>
                  <a:close/>
                </a:path>
                <a:path w="4672965" h="4711700">
                  <a:moveTo>
                    <a:pt x="1975397" y="4660900"/>
                  </a:moveTo>
                  <a:lnTo>
                    <a:pt x="1971219" y="4660900"/>
                  </a:lnTo>
                  <a:lnTo>
                    <a:pt x="1970756" y="4673600"/>
                  </a:lnTo>
                  <a:lnTo>
                    <a:pt x="1977256" y="4673600"/>
                  </a:lnTo>
                  <a:lnTo>
                    <a:pt x="1975397" y="4660900"/>
                  </a:lnTo>
                  <a:close/>
                </a:path>
                <a:path w="4672965" h="4711700">
                  <a:moveTo>
                    <a:pt x="1986367" y="4660900"/>
                  </a:moveTo>
                  <a:lnTo>
                    <a:pt x="1985150" y="4673600"/>
                  </a:lnTo>
                  <a:lnTo>
                    <a:pt x="1993133" y="4673600"/>
                  </a:lnTo>
                  <a:lnTo>
                    <a:pt x="1986367" y="4660900"/>
                  </a:lnTo>
                  <a:close/>
                </a:path>
                <a:path w="4672965" h="4711700">
                  <a:moveTo>
                    <a:pt x="2040649" y="4660900"/>
                  </a:moveTo>
                  <a:lnTo>
                    <a:pt x="2031686" y="4660900"/>
                  </a:lnTo>
                  <a:lnTo>
                    <a:pt x="2032964" y="4673600"/>
                  </a:lnTo>
                  <a:lnTo>
                    <a:pt x="2040649" y="4660900"/>
                  </a:lnTo>
                  <a:close/>
                </a:path>
                <a:path w="4672965" h="4711700">
                  <a:moveTo>
                    <a:pt x="2046494" y="4660900"/>
                  </a:moveTo>
                  <a:lnTo>
                    <a:pt x="2038597" y="4673600"/>
                  </a:lnTo>
                  <a:lnTo>
                    <a:pt x="2048063" y="4673600"/>
                  </a:lnTo>
                  <a:lnTo>
                    <a:pt x="2046494" y="4660900"/>
                  </a:lnTo>
                  <a:close/>
                </a:path>
                <a:path w="4672965" h="4711700">
                  <a:moveTo>
                    <a:pt x="2067968" y="4660900"/>
                  </a:moveTo>
                  <a:lnTo>
                    <a:pt x="2063612" y="4660900"/>
                  </a:lnTo>
                  <a:lnTo>
                    <a:pt x="2064722" y="4673600"/>
                  </a:lnTo>
                  <a:lnTo>
                    <a:pt x="2067968" y="4660900"/>
                  </a:lnTo>
                  <a:close/>
                </a:path>
                <a:path w="4672965" h="4711700">
                  <a:moveTo>
                    <a:pt x="2101024" y="4660900"/>
                  </a:moveTo>
                  <a:lnTo>
                    <a:pt x="2095894" y="4660900"/>
                  </a:lnTo>
                  <a:lnTo>
                    <a:pt x="2094947" y="4673600"/>
                  </a:lnTo>
                  <a:lnTo>
                    <a:pt x="2098779" y="4673600"/>
                  </a:lnTo>
                  <a:lnTo>
                    <a:pt x="2101024" y="4660900"/>
                  </a:lnTo>
                  <a:close/>
                </a:path>
                <a:path w="4672965" h="4711700">
                  <a:moveTo>
                    <a:pt x="2114100" y="4660900"/>
                  </a:moveTo>
                  <a:lnTo>
                    <a:pt x="2106863" y="4673600"/>
                  </a:lnTo>
                  <a:lnTo>
                    <a:pt x="2120657" y="4673600"/>
                  </a:lnTo>
                  <a:lnTo>
                    <a:pt x="2114100" y="4660900"/>
                  </a:lnTo>
                  <a:close/>
                </a:path>
                <a:path w="4672965" h="4711700">
                  <a:moveTo>
                    <a:pt x="2168541" y="4660900"/>
                  </a:moveTo>
                  <a:lnTo>
                    <a:pt x="2169630" y="4673600"/>
                  </a:lnTo>
                  <a:lnTo>
                    <a:pt x="2171288" y="4673600"/>
                  </a:lnTo>
                  <a:lnTo>
                    <a:pt x="2168541" y="4660900"/>
                  </a:lnTo>
                  <a:close/>
                </a:path>
                <a:path w="4672965" h="4711700">
                  <a:moveTo>
                    <a:pt x="2236233" y="4660900"/>
                  </a:moveTo>
                  <a:lnTo>
                    <a:pt x="2230141" y="4673600"/>
                  </a:lnTo>
                  <a:lnTo>
                    <a:pt x="2232329" y="4673600"/>
                  </a:lnTo>
                  <a:lnTo>
                    <a:pt x="2236233" y="4660900"/>
                  </a:lnTo>
                  <a:close/>
                </a:path>
                <a:path w="4672965" h="4711700">
                  <a:moveTo>
                    <a:pt x="2243921" y="4660900"/>
                  </a:moveTo>
                  <a:lnTo>
                    <a:pt x="2240832" y="4673600"/>
                  </a:lnTo>
                  <a:lnTo>
                    <a:pt x="2247795" y="4673600"/>
                  </a:lnTo>
                  <a:lnTo>
                    <a:pt x="2243921" y="4660900"/>
                  </a:lnTo>
                  <a:close/>
                </a:path>
                <a:path w="4672965" h="4711700">
                  <a:moveTo>
                    <a:pt x="2258230" y="4660900"/>
                  </a:moveTo>
                  <a:lnTo>
                    <a:pt x="2253032" y="4673600"/>
                  </a:lnTo>
                  <a:lnTo>
                    <a:pt x="2268968" y="4673600"/>
                  </a:lnTo>
                  <a:lnTo>
                    <a:pt x="2258230" y="4660900"/>
                  </a:lnTo>
                  <a:close/>
                </a:path>
                <a:path w="4672965" h="4711700">
                  <a:moveTo>
                    <a:pt x="2290253" y="4660900"/>
                  </a:moveTo>
                  <a:lnTo>
                    <a:pt x="2280023" y="4660900"/>
                  </a:lnTo>
                  <a:lnTo>
                    <a:pt x="2285480" y="4673600"/>
                  </a:lnTo>
                  <a:lnTo>
                    <a:pt x="2290253" y="4660900"/>
                  </a:lnTo>
                  <a:close/>
                </a:path>
                <a:path w="4672965" h="4711700">
                  <a:moveTo>
                    <a:pt x="2336651" y="4660900"/>
                  </a:moveTo>
                  <a:lnTo>
                    <a:pt x="2326720" y="4673600"/>
                  </a:lnTo>
                  <a:lnTo>
                    <a:pt x="2330809" y="4673600"/>
                  </a:lnTo>
                  <a:lnTo>
                    <a:pt x="2336651" y="4660900"/>
                  </a:lnTo>
                  <a:close/>
                </a:path>
                <a:path w="4672965" h="4711700">
                  <a:moveTo>
                    <a:pt x="2373632" y="4660900"/>
                  </a:moveTo>
                  <a:lnTo>
                    <a:pt x="2361326" y="4660900"/>
                  </a:lnTo>
                  <a:lnTo>
                    <a:pt x="2349121" y="4673600"/>
                  </a:lnTo>
                  <a:lnTo>
                    <a:pt x="2377561" y="4673600"/>
                  </a:lnTo>
                  <a:lnTo>
                    <a:pt x="2373632" y="4660900"/>
                  </a:lnTo>
                  <a:close/>
                </a:path>
                <a:path w="4672965" h="4711700">
                  <a:moveTo>
                    <a:pt x="2397131" y="4660900"/>
                  </a:moveTo>
                  <a:lnTo>
                    <a:pt x="2386729" y="4660900"/>
                  </a:lnTo>
                  <a:lnTo>
                    <a:pt x="2392042" y="4673600"/>
                  </a:lnTo>
                  <a:lnTo>
                    <a:pt x="2397131" y="4660900"/>
                  </a:lnTo>
                  <a:close/>
                </a:path>
                <a:path w="4672965" h="4711700">
                  <a:moveTo>
                    <a:pt x="2402440" y="4660900"/>
                  </a:moveTo>
                  <a:lnTo>
                    <a:pt x="2404027" y="4673600"/>
                  </a:lnTo>
                  <a:lnTo>
                    <a:pt x="2408575" y="4673600"/>
                  </a:lnTo>
                  <a:lnTo>
                    <a:pt x="2402440" y="4660900"/>
                  </a:lnTo>
                  <a:close/>
                </a:path>
                <a:path w="4672965" h="4711700">
                  <a:moveTo>
                    <a:pt x="2423863" y="4660900"/>
                  </a:moveTo>
                  <a:lnTo>
                    <a:pt x="2423855" y="4673600"/>
                  </a:lnTo>
                  <a:lnTo>
                    <a:pt x="2430172" y="4673600"/>
                  </a:lnTo>
                  <a:lnTo>
                    <a:pt x="2423863" y="4660900"/>
                  </a:lnTo>
                  <a:close/>
                </a:path>
                <a:path w="4672965" h="4711700">
                  <a:moveTo>
                    <a:pt x="2466964" y="4660900"/>
                  </a:moveTo>
                  <a:lnTo>
                    <a:pt x="2436963" y="4660900"/>
                  </a:lnTo>
                  <a:lnTo>
                    <a:pt x="2445108" y="4673600"/>
                  </a:lnTo>
                  <a:lnTo>
                    <a:pt x="2471170" y="4673600"/>
                  </a:lnTo>
                  <a:lnTo>
                    <a:pt x="2466964" y="4660900"/>
                  </a:lnTo>
                  <a:close/>
                </a:path>
                <a:path w="4672965" h="4711700">
                  <a:moveTo>
                    <a:pt x="2481961" y="4660900"/>
                  </a:moveTo>
                  <a:lnTo>
                    <a:pt x="2478783" y="4660900"/>
                  </a:lnTo>
                  <a:lnTo>
                    <a:pt x="2477579" y="4673600"/>
                  </a:lnTo>
                  <a:lnTo>
                    <a:pt x="2481063" y="4673600"/>
                  </a:lnTo>
                  <a:lnTo>
                    <a:pt x="2481961" y="4660900"/>
                  </a:lnTo>
                  <a:close/>
                </a:path>
                <a:path w="4672965" h="4711700">
                  <a:moveTo>
                    <a:pt x="2492992" y="4660900"/>
                  </a:moveTo>
                  <a:lnTo>
                    <a:pt x="2493290" y="4673600"/>
                  </a:lnTo>
                  <a:lnTo>
                    <a:pt x="2493871" y="4673600"/>
                  </a:lnTo>
                  <a:lnTo>
                    <a:pt x="2492992" y="4660900"/>
                  </a:lnTo>
                  <a:close/>
                </a:path>
                <a:path w="4672965" h="4711700">
                  <a:moveTo>
                    <a:pt x="2503169" y="4660900"/>
                  </a:moveTo>
                  <a:lnTo>
                    <a:pt x="2498929" y="4660900"/>
                  </a:lnTo>
                  <a:lnTo>
                    <a:pt x="2499565" y="4673600"/>
                  </a:lnTo>
                  <a:lnTo>
                    <a:pt x="2502003" y="4673600"/>
                  </a:lnTo>
                  <a:lnTo>
                    <a:pt x="2503169" y="4660900"/>
                  </a:lnTo>
                  <a:close/>
                </a:path>
                <a:path w="4672965" h="4711700">
                  <a:moveTo>
                    <a:pt x="2562456" y="4660900"/>
                  </a:moveTo>
                  <a:lnTo>
                    <a:pt x="2558058" y="4660900"/>
                  </a:lnTo>
                  <a:lnTo>
                    <a:pt x="2561974" y="4673600"/>
                  </a:lnTo>
                  <a:lnTo>
                    <a:pt x="2562745" y="4667320"/>
                  </a:lnTo>
                  <a:lnTo>
                    <a:pt x="2562678" y="4664410"/>
                  </a:lnTo>
                  <a:lnTo>
                    <a:pt x="2562456" y="4660900"/>
                  </a:lnTo>
                  <a:close/>
                </a:path>
                <a:path w="4672965" h="4711700">
                  <a:moveTo>
                    <a:pt x="2590758" y="4660900"/>
                  </a:moveTo>
                  <a:lnTo>
                    <a:pt x="2587565" y="4660900"/>
                  </a:lnTo>
                  <a:lnTo>
                    <a:pt x="2595428" y="4673600"/>
                  </a:lnTo>
                  <a:lnTo>
                    <a:pt x="2590758" y="4660900"/>
                  </a:lnTo>
                  <a:close/>
                </a:path>
                <a:path w="4672965" h="4711700">
                  <a:moveTo>
                    <a:pt x="2636860" y="4660900"/>
                  </a:moveTo>
                  <a:lnTo>
                    <a:pt x="2632655" y="4673600"/>
                  </a:lnTo>
                  <a:lnTo>
                    <a:pt x="2648620" y="4673600"/>
                  </a:lnTo>
                  <a:lnTo>
                    <a:pt x="2636860" y="4660900"/>
                  </a:lnTo>
                  <a:close/>
                </a:path>
                <a:path w="4672965" h="4711700">
                  <a:moveTo>
                    <a:pt x="2688640" y="4660900"/>
                  </a:moveTo>
                  <a:lnTo>
                    <a:pt x="2685467" y="4660900"/>
                  </a:lnTo>
                  <a:lnTo>
                    <a:pt x="2693446" y="4673600"/>
                  </a:lnTo>
                  <a:lnTo>
                    <a:pt x="2688640" y="4660900"/>
                  </a:lnTo>
                  <a:close/>
                </a:path>
                <a:path w="4672965" h="4711700">
                  <a:moveTo>
                    <a:pt x="2734482" y="4660900"/>
                  </a:moveTo>
                  <a:lnTo>
                    <a:pt x="2731230" y="4673600"/>
                  </a:lnTo>
                  <a:lnTo>
                    <a:pt x="2742053" y="4673600"/>
                  </a:lnTo>
                  <a:lnTo>
                    <a:pt x="2734482" y="4660900"/>
                  </a:lnTo>
                  <a:close/>
                </a:path>
                <a:path w="4672965" h="4711700">
                  <a:moveTo>
                    <a:pt x="2749445" y="4660900"/>
                  </a:moveTo>
                  <a:lnTo>
                    <a:pt x="2746196" y="4660900"/>
                  </a:lnTo>
                  <a:lnTo>
                    <a:pt x="2744560" y="4673600"/>
                  </a:lnTo>
                  <a:lnTo>
                    <a:pt x="2745366" y="4673600"/>
                  </a:lnTo>
                  <a:lnTo>
                    <a:pt x="2749445" y="4660900"/>
                  </a:lnTo>
                  <a:close/>
                </a:path>
                <a:path w="4672965" h="4711700">
                  <a:moveTo>
                    <a:pt x="2761423" y="4660900"/>
                  </a:moveTo>
                  <a:lnTo>
                    <a:pt x="2756541" y="4673600"/>
                  </a:lnTo>
                  <a:lnTo>
                    <a:pt x="2761879" y="4673600"/>
                  </a:lnTo>
                  <a:lnTo>
                    <a:pt x="2761423" y="4660900"/>
                  </a:lnTo>
                  <a:close/>
                </a:path>
                <a:path w="4672965" h="4711700">
                  <a:moveTo>
                    <a:pt x="2792354" y="4660900"/>
                  </a:moveTo>
                  <a:lnTo>
                    <a:pt x="2788178" y="4660900"/>
                  </a:lnTo>
                  <a:lnTo>
                    <a:pt x="2788715" y="4673600"/>
                  </a:lnTo>
                  <a:lnTo>
                    <a:pt x="2802302" y="4673600"/>
                  </a:lnTo>
                  <a:lnTo>
                    <a:pt x="2792354" y="4660900"/>
                  </a:lnTo>
                  <a:close/>
                </a:path>
                <a:path w="4672965" h="4711700">
                  <a:moveTo>
                    <a:pt x="2813132" y="4660900"/>
                  </a:moveTo>
                  <a:lnTo>
                    <a:pt x="2808677" y="4673600"/>
                  </a:lnTo>
                  <a:lnTo>
                    <a:pt x="2813034" y="4673600"/>
                  </a:lnTo>
                  <a:lnTo>
                    <a:pt x="2813132" y="4660900"/>
                  </a:lnTo>
                  <a:close/>
                </a:path>
                <a:path w="4672965" h="4711700">
                  <a:moveTo>
                    <a:pt x="2845714" y="4660900"/>
                  </a:moveTo>
                  <a:lnTo>
                    <a:pt x="2836444" y="4673600"/>
                  </a:lnTo>
                  <a:lnTo>
                    <a:pt x="2847901" y="4673600"/>
                  </a:lnTo>
                  <a:lnTo>
                    <a:pt x="2845714" y="4660900"/>
                  </a:lnTo>
                  <a:close/>
                </a:path>
                <a:path w="4672965" h="4711700">
                  <a:moveTo>
                    <a:pt x="2895074" y="4660900"/>
                  </a:moveTo>
                  <a:lnTo>
                    <a:pt x="2889334" y="4673600"/>
                  </a:lnTo>
                  <a:lnTo>
                    <a:pt x="2899348" y="4673600"/>
                  </a:lnTo>
                  <a:lnTo>
                    <a:pt x="2895074" y="4660900"/>
                  </a:lnTo>
                  <a:close/>
                </a:path>
                <a:path w="4672965" h="4711700">
                  <a:moveTo>
                    <a:pt x="2920014" y="4667320"/>
                  </a:moveTo>
                  <a:lnTo>
                    <a:pt x="2914068" y="4673600"/>
                  </a:lnTo>
                  <a:lnTo>
                    <a:pt x="2920193" y="4673600"/>
                  </a:lnTo>
                  <a:lnTo>
                    <a:pt x="2920014" y="4667320"/>
                  </a:lnTo>
                  <a:close/>
                </a:path>
                <a:path w="4672965" h="4711700">
                  <a:moveTo>
                    <a:pt x="2933465" y="4660900"/>
                  </a:moveTo>
                  <a:lnTo>
                    <a:pt x="2926093" y="4660900"/>
                  </a:lnTo>
                  <a:lnTo>
                    <a:pt x="2924494" y="4662589"/>
                  </a:lnTo>
                  <a:lnTo>
                    <a:pt x="2922834" y="4673600"/>
                  </a:lnTo>
                  <a:lnTo>
                    <a:pt x="2937186" y="4673600"/>
                  </a:lnTo>
                  <a:lnTo>
                    <a:pt x="2933465" y="4660900"/>
                  </a:lnTo>
                  <a:close/>
                </a:path>
                <a:path w="4672965" h="4711700">
                  <a:moveTo>
                    <a:pt x="2938278" y="4660900"/>
                  </a:moveTo>
                  <a:lnTo>
                    <a:pt x="2938256" y="4673600"/>
                  </a:lnTo>
                  <a:lnTo>
                    <a:pt x="2946135" y="4673600"/>
                  </a:lnTo>
                  <a:lnTo>
                    <a:pt x="2938278" y="4660900"/>
                  </a:lnTo>
                  <a:close/>
                </a:path>
                <a:path w="4672965" h="4711700">
                  <a:moveTo>
                    <a:pt x="2944119" y="4660900"/>
                  </a:moveTo>
                  <a:lnTo>
                    <a:pt x="2949355" y="4673600"/>
                  </a:lnTo>
                  <a:lnTo>
                    <a:pt x="2952391" y="4673600"/>
                  </a:lnTo>
                  <a:lnTo>
                    <a:pt x="2944119" y="4660900"/>
                  </a:lnTo>
                  <a:close/>
                </a:path>
                <a:path w="4672965" h="4711700">
                  <a:moveTo>
                    <a:pt x="2979022" y="4660900"/>
                  </a:moveTo>
                  <a:lnTo>
                    <a:pt x="2975113" y="4673600"/>
                  </a:lnTo>
                  <a:lnTo>
                    <a:pt x="2975362" y="4673600"/>
                  </a:lnTo>
                  <a:lnTo>
                    <a:pt x="2979022" y="4660900"/>
                  </a:lnTo>
                  <a:close/>
                </a:path>
                <a:path w="4672965" h="4711700">
                  <a:moveTo>
                    <a:pt x="2986212" y="4660900"/>
                  </a:moveTo>
                  <a:lnTo>
                    <a:pt x="2984432" y="4673600"/>
                  </a:lnTo>
                  <a:lnTo>
                    <a:pt x="2991134" y="4673600"/>
                  </a:lnTo>
                  <a:lnTo>
                    <a:pt x="2986212" y="4660900"/>
                  </a:lnTo>
                  <a:close/>
                </a:path>
                <a:path w="4672965" h="4711700">
                  <a:moveTo>
                    <a:pt x="3001015" y="4660900"/>
                  </a:moveTo>
                  <a:lnTo>
                    <a:pt x="2999070" y="4673600"/>
                  </a:lnTo>
                  <a:lnTo>
                    <a:pt x="3012913" y="4673600"/>
                  </a:lnTo>
                  <a:lnTo>
                    <a:pt x="3001015" y="4660900"/>
                  </a:lnTo>
                  <a:close/>
                </a:path>
                <a:path w="4672965" h="4711700">
                  <a:moveTo>
                    <a:pt x="3032669" y="4660900"/>
                  </a:moveTo>
                  <a:lnTo>
                    <a:pt x="3022509" y="4660900"/>
                  </a:lnTo>
                  <a:lnTo>
                    <a:pt x="3028619" y="4673600"/>
                  </a:lnTo>
                  <a:lnTo>
                    <a:pt x="3032669" y="4660900"/>
                  </a:lnTo>
                  <a:close/>
                </a:path>
                <a:path w="4672965" h="4711700">
                  <a:moveTo>
                    <a:pt x="3079089" y="4660900"/>
                  </a:moveTo>
                  <a:lnTo>
                    <a:pt x="3070117" y="4673600"/>
                  </a:lnTo>
                  <a:lnTo>
                    <a:pt x="3072597" y="4673600"/>
                  </a:lnTo>
                  <a:lnTo>
                    <a:pt x="3079089" y="4660900"/>
                  </a:lnTo>
                  <a:close/>
                </a:path>
                <a:path w="4672965" h="4711700">
                  <a:moveTo>
                    <a:pt x="3116338" y="4660900"/>
                  </a:moveTo>
                  <a:lnTo>
                    <a:pt x="3103918" y="4660900"/>
                  </a:lnTo>
                  <a:lnTo>
                    <a:pt x="3092461" y="4673600"/>
                  </a:lnTo>
                  <a:lnTo>
                    <a:pt x="3121601" y="4673600"/>
                  </a:lnTo>
                  <a:lnTo>
                    <a:pt x="3116338" y="4660900"/>
                  </a:lnTo>
                  <a:close/>
                </a:path>
                <a:path w="4672965" h="4711700">
                  <a:moveTo>
                    <a:pt x="3139766" y="4660900"/>
                  </a:moveTo>
                  <a:lnTo>
                    <a:pt x="3129135" y="4660900"/>
                  </a:lnTo>
                  <a:lnTo>
                    <a:pt x="3135422" y="4673600"/>
                  </a:lnTo>
                  <a:lnTo>
                    <a:pt x="3139766" y="4660900"/>
                  </a:lnTo>
                  <a:close/>
                </a:path>
                <a:path w="4672965" h="4711700">
                  <a:moveTo>
                    <a:pt x="3145193" y="4660900"/>
                  </a:moveTo>
                  <a:lnTo>
                    <a:pt x="3147621" y="4673600"/>
                  </a:lnTo>
                  <a:lnTo>
                    <a:pt x="3153013" y="4673600"/>
                  </a:lnTo>
                  <a:lnTo>
                    <a:pt x="3145193" y="4660900"/>
                  </a:lnTo>
                  <a:close/>
                </a:path>
                <a:path w="4672965" h="4711700">
                  <a:moveTo>
                    <a:pt x="3161076" y="4660900"/>
                  </a:moveTo>
                  <a:lnTo>
                    <a:pt x="3156155" y="4673600"/>
                  </a:lnTo>
                  <a:lnTo>
                    <a:pt x="3157097" y="4673600"/>
                  </a:lnTo>
                  <a:lnTo>
                    <a:pt x="3161076" y="4660900"/>
                  </a:lnTo>
                  <a:close/>
                </a:path>
                <a:path w="4672965" h="4711700">
                  <a:moveTo>
                    <a:pt x="3166102" y="4660900"/>
                  </a:moveTo>
                  <a:lnTo>
                    <a:pt x="3167431" y="4673600"/>
                  </a:lnTo>
                  <a:lnTo>
                    <a:pt x="3173216" y="4673600"/>
                  </a:lnTo>
                  <a:lnTo>
                    <a:pt x="3166102" y="4660900"/>
                  </a:lnTo>
                  <a:close/>
                </a:path>
                <a:path w="4672965" h="4711700">
                  <a:moveTo>
                    <a:pt x="3209631" y="4660900"/>
                  </a:moveTo>
                  <a:lnTo>
                    <a:pt x="3179220" y="4660900"/>
                  </a:lnTo>
                  <a:lnTo>
                    <a:pt x="3188929" y="4673600"/>
                  </a:lnTo>
                  <a:lnTo>
                    <a:pt x="3215001" y="4673600"/>
                  </a:lnTo>
                  <a:lnTo>
                    <a:pt x="3209631" y="4660900"/>
                  </a:lnTo>
                  <a:close/>
                </a:path>
                <a:path w="4672965" h="4711700">
                  <a:moveTo>
                    <a:pt x="3224423" y="4660900"/>
                  </a:moveTo>
                  <a:lnTo>
                    <a:pt x="3221493" y="4660900"/>
                  </a:lnTo>
                  <a:lnTo>
                    <a:pt x="3220551" y="4673600"/>
                  </a:lnTo>
                  <a:lnTo>
                    <a:pt x="3224150" y="4673600"/>
                  </a:lnTo>
                  <a:lnTo>
                    <a:pt x="3224423" y="4660900"/>
                  </a:lnTo>
                  <a:close/>
                </a:path>
                <a:path w="4672965" h="4711700">
                  <a:moveTo>
                    <a:pt x="3235707" y="4660900"/>
                  </a:moveTo>
                  <a:lnTo>
                    <a:pt x="3236136" y="4673600"/>
                  </a:lnTo>
                  <a:lnTo>
                    <a:pt x="3237281" y="4673600"/>
                  </a:lnTo>
                  <a:lnTo>
                    <a:pt x="3235707" y="4660900"/>
                  </a:lnTo>
                  <a:close/>
                </a:path>
                <a:path w="4672965" h="4711700">
                  <a:moveTo>
                    <a:pt x="3245785" y="4660900"/>
                  </a:moveTo>
                  <a:lnTo>
                    <a:pt x="3241515" y="4660900"/>
                  </a:lnTo>
                  <a:lnTo>
                    <a:pt x="3242801" y="4673600"/>
                  </a:lnTo>
                  <a:lnTo>
                    <a:pt x="3245579" y="4673600"/>
                  </a:lnTo>
                  <a:lnTo>
                    <a:pt x="3245785" y="4660900"/>
                  </a:lnTo>
                  <a:close/>
                </a:path>
                <a:path w="4672965" h="4711700">
                  <a:moveTo>
                    <a:pt x="3304632" y="4660900"/>
                  </a:moveTo>
                  <a:lnTo>
                    <a:pt x="3300653" y="4660900"/>
                  </a:lnTo>
                  <a:lnTo>
                    <a:pt x="3305784" y="4673600"/>
                  </a:lnTo>
                  <a:lnTo>
                    <a:pt x="3304632" y="4660900"/>
                  </a:lnTo>
                  <a:close/>
                </a:path>
                <a:path w="4672965" h="4711700">
                  <a:moveTo>
                    <a:pt x="3332170" y="4660900"/>
                  </a:moveTo>
                  <a:lnTo>
                    <a:pt x="3329867" y="4660900"/>
                  </a:lnTo>
                  <a:lnTo>
                    <a:pt x="3338558" y="4673600"/>
                  </a:lnTo>
                  <a:lnTo>
                    <a:pt x="3332170" y="4660900"/>
                  </a:lnTo>
                  <a:close/>
                </a:path>
                <a:path w="4672965" h="4711700">
                  <a:moveTo>
                    <a:pt x="3379070" y="4660900"/>
                  </a:moveTo>
                  <a:lnTo>
                    <a:pt x="3375860" y="4673600"/>
                  </a:lnTo>
                  <a:lnTo>
                    <a:pt x="3392587" y="4673600"/>
                  </a:lnTo>
                  <a:lnTo>
                    <a:pt x="3379070" y="4660900"/>
                  </a:lnTo>
                  <a:close/>
                </a:path>
                <a:path w="4672965" h="4711700">
                  <a:moveTo>
                    <a:pt x="3430492" y="4660900"/>
                  </a:moveTo>
                  <a:lnTo>
                    <a:pt x="3428188" y="4660900"/>
                  </a:lnTo>
                  <a:lnTo>
                    <a:pt x="3436984" y="4673600"/>
                  </a:lnTo>
                  <a:lnTo>
                    <a:pt x="3430492" y="4660900"/>
                  </a:lnTo>
                  <a:close/>
                </a:path>
                <a:path w="4672965" h="4711700">
                  <a:moveTo>
                    <a:pt x="3476564" y="4660900"/>
                  </a:moveTo>
                  <a:lnTo>
                    <a:pt x="3475134" y="4673600"/>
                  </a:lnTo>
                  <a:lnTo>
                    <a:pt x="3485101" y="4673600"/>
                  </a:lnTo>
                  <a:lnTo>
                    <a:pt x="3476564" y="4660900"/>
                  </a:lnTo>
                  <a:close/>
                </a:path>
                <a:path w="4672965" h="4711700">
                  <a:moveTo>
                    <a:pt x="3491537" y="4660900"/>
                  </a:moveTo>
                  <a:lnTo>
                    <a:pt x="3488357" y="4660900"/>
                  </a:lnTo>
                  <a:lnTo>
                    <a:pt x="3487454" y="4673600"/>
                  </a:lnTo>
                  <a:lnTo>
                    <a:pt x="3488592" y="4673600"/>
                  </a:lnTo>
                  <a:lnTo>
                    <a:pt x="3491537" y="4660900"/>
                  </a:lnTo>
                  <a:close/>
                </a:path>
                <a:path w="4672965" h="4711700">
                  <a:moveTo>
                    <a:pt x="3503683" y="4660900"/>
                  </a:moveTo>
                  <a:lnTo>
                    <a:pt x="3500621" y="4673600"/>
                  </a:lnTo>
                  <a:lnTo>
                    <a:pt x="3505928" y="4673600"/>
                  </a:lnTo>
                  <a:lnTo>
                    <a:pt x="3503683" y="4660900"/>
                  </a:lnTo>
                  <a:close/>
                </a:path>
                <a:path w="4672965" h="4711700">
                  <a:moveTo>
                    <a:pt x="3534198" y="4660900"/>
                  </a:moveTo>
                  <a:lnTo>
                    <a:pt x="3530895" y="4660900"/>
                  </a:lnTo>
                  <a:lnTo>
                    <a:pt x="3532990" y="4673600"/>
                  </a:lnTo>
                  <a:lnTo>
                    <a:pt x="3545462" y="4673600"/>
                  </a:lnTo>
                  <a:lnTo>
                    <a:pt x="3534198" y="4660900"/>
                  </a:lnTo>
                  <a:close/>
                </a:path>
                <a:path w="4672965" h="4711700">
                  <a:moveTo>
                    <a:pt x="3555917" y="4660900"/>
                  </a:moveTo>
                  <a:lnTo>
                    <a:pt x="3552452" y="4673600"/>
                  </a:lnTo>
                  <a:lnTo>
                    <a:pt x="3559284" y="4673600"/>
                  </a:lnTo>
                  <a:lnTo>
                    <a:pt x="3555917" y="4660900"/>
                  </a:lnTo>
                  <a:close/>
                </a:path>
                <a:path w="4672965" h="4711700">
                  <a:moveTo>
                    <a:pt x="3594990" y="4660900"/>
                  </a:moveTo>
                  <a:lnTo>
                    <a:pt x="3588079" y="4660900"/>
                  </a:lnTo>
                  <a:lnTo>
                    <a:pt x="3579781" y="4673600"/>
                  </a:lnTo>
                  <a:lnTo>
                    <a:pt x="3585670" y="4673600"/>
                  </a:lnTo>
                  <a:lnTo>
                    <a:pt x="3594990" y="4660900"/>
                  </a:lnTo>
                  <a:close/>
                </a:path>
                <a:path w="4672965" h="4711700">
                  <a:moveTo>
                    <a:pt x="3637082" y="4660900"/>
                  </a:moveTo>
                  <a:lnTo>
                    <a:pt x="3632315" y="4673600"/>
                  </a:lnTo>
                  <a:lnTo>
                    <a:pt x="3643138" y="4673600"/>
                  </a:lnTo>
                  <a:lnTo>
                    <a:pt x="3637082" y="4660900"/>
                  </a:lnTo>
                  <a:close/>
                </a:path>
                <a:path w="4672965" h="4711700">
                  <a:moveTo>
                    <a:pt x="3662702" y="4666919"/>
                  </a:moveTo>
                  <a:lnTo>
                    <a:pt x="3657082" y="4673600"/>
                  </a:lnTo>
                  <a:lnTo>
                    <a:pt x="3663234" y="4673600"/>
                  </a:lnTo>
                  <a:lnTo>
                    <a:pt x="3662702" y="4666919"/>
                  </a:lnTo>
                  <a:close/>
                </a:path>
                <a:path w="4672965" h="4711700">
                  <a:moveTo>
                    <a:pt x="3675877" y="4660900"/>
                  </a:moveTo>
                  <a:lnTo>
                    <a:pt x="3667765" y="4660900"/>
                  </a:lnTo>
                  <a:lnTo>
                    <a:pt x="3667527" y="4661183"/>
                  </a:lnTo>
                  <a:lnTo>
                    <a:pt x="3666404" y="4673600"/>
                  </a:lnTo>
                  <a:lnTo>
                    <a:pt x="3681083" y="4673600"/>
                  </a:lnTo>
                  <a:lnTo>
                    <a:pt x="3675877" y="4660900"/>
                  </a:lnTo>
                  <a:close/>
                </a:path>
                <a:path w="4672965" h="4711700">
                  <a:moveTo>
                    <a:pt x="3680445" y="4660900"/>
                  </a:moveTo>
                  <a:lnTo>
                    <a:pt x="3683050" y="4673600"/>
                  </a:lnTo>
                  <a:lnTo>
                    <a:pt x="3689777" y="4673600"/>
                  </a:lnTo>
                  <a:lnTo>
                    <a:pt x="3680445" y="4660900"/>
                  </a:lnTo>
                  <a:close/>
                </a:path>
                <a:path w="4672965" h="4711700">
                  <a:moveTo>
                    <a:pt x="3691181" y="4660900"/>
                  </a:moveTo>
                  <a:lnTo>
                    <a:pt x="3691269" y="4673600"/>
                  </a:lnTo>
                  <a:lnTo>
                    <a:pt x="3695510" y="4673600"/>
                  </a:lnTo>
                  <a:lnTo>
                    <a:pt x="3691181" y="4660900"/>
                  </a:lnTo>
                  <a:close/>
                </a:path>
                <a:path w="4672965" h="4711700">
                  <a:moveTo>
                    <a:pt x="3705027" y="4660900"/>
                  </a:moveTo>
                  <a:lnTo>
                    <a:pt x="3701413" y="4673600"/>
                  </a:lnTo>
                  <a:lnTo>
                    <a:pt x="3707552" y="4673600"/>
                  </a:lnTo>
                  <a:lnTo>
                    <a:pt x="3705027" y="4660900"/>
                  </a:lnTo>
                  <a:close/>
                </a:path>
                <a:path w="4672965" h="4711700">
                  <a:moveTo>
                    <a:pt x="3738619" y="4660900"/>
                  </a:moveTo>
                  <a:lnTo>
                    <a:pt x="3735443" y="4673600"/>
                  </a:lnTo>
                  <a:lnTo>
                    <a:pt x="3756136" y="4673600"/>
                  </a:lnTo>
                  <a:lnTo>
                    <a:pt x="3738619" y="4660900"/>
                  </a:lnTo>
                  <a:close/>
                </a:path>
                <a:path w="4672965" h="4711700">
                  <a:moveTo>
                    <a:pt x="3777119" y="4660900"/>
                  </a:moveTo>
                  <a:lnTo>
                    <a:pt x="3767450" y="4660900"/>
                  </a:lnTo>
                  <a:lnTo>
                    <a:pt x="3762733" y="4673600"/>
                  </a:lnTo>
                  <a:lnTo>
                    <a:pt x="3774356" y="4673600"/>
                  </a:lnTo>
                  <a:lnTo>
                    <a:pt x="3777119" y="4660900"/>
                  </a:lnTo>
                  <a:close/>
                </a:path>
                <a:path w="4672965" h="4711700">
                  <a:moveTo>
                    <a:pt x="3787237" y="4660900"/>
                  </a:moveTo>
                  <a:lnTo>
                    <a:pt x="3785520" y="4660900"/>
                  </a:lnTo>
                  <a:lnTo>
                    <a:pt x="3786101" y="4673600"/>
                  </a:lnTo>
                  <a:lnTo>
                    <a:pt x="3789120" y="4673600"/>
                  </a:lnTo>
                  <a:lnTo>
                    <a:pt x="3787237" y="4660900"/>
                  </a:lnTo>
                  <a:close/>
                </a:path>
                <a:path w="4672965" h="4711700">
                  <a:moveTo>
                    <a:pt x="3805978" y="4660900"/>
                  </a:moveTo>
                  <a:lnTo>
                    <a:pt x="3797541" y="4660900"/>
                  </a:lnTo>
                  <a:lnTo>
                    <a:pt x="3803269" y="4673600"/>
                  </a:lnTo>
                  <a:lnTo>
                    <a:pt x="3810351" y="4673600"/>
                  </a:lnTo>
                  <a:lnTo>
                    <a:pt x="3805978" y="4660900"/>
                  </a:lnTo>
                  <a:close/>
                </a:path>
                <a:path w="4672965" h="4711700">
                  <a:moveTo>
                    <a:pt x="3831409" y="4660900"/>
                  </a:moveTo>
                  <a:lnTo>
                    <a:pt x="3826300" y="4660900"/>
                  </a:lnTo>
                  <a:lnTo>
                    <a:pt x="3828700" y="4673600"/>
                  </a:lnTo>
                  <a:lnTo>
                    <a:pt x="3835164" y="4673600"/>
                  </a:lnTo>
                  <a:lnTo>
                    <a:pt x="3831409" y="4660900"/>
                  </a:lnTo>
                  <a:close/>
                </a:path>
                <a:path w="4672965" h="4711700">
                  <a:moveTo>
                    <a:pt x="3841916" y="4660900"/>
                  </a:moveTo>
                  <a:lnTo>
                    <a:pt x="3843359" y="4673600"/>
                  </a:lnTo>
                  <a:lnTo>
                    <a:pt x="3852783" y="4673600"/>
                  </a:lnTo>
                  <a:lnTo>
                    <a:pt x="3841916" y="4660900"/>
                  </a:lnTo>
                  <a:close/>
                </a:path>
                <a:path w="4672965" h="4711700">
                  <a:moveTo>
                    <a:pt x="3895190" y="4660900"/>
                  </a:moveTo>
                  <a:lnTo>
                    <a:pt x="3888174" y="4660900"/>
                  </a:lnTo>
                  <a:lnTo>
                    <a:pt x="3892886" y="4673600"/>
                  </a:lnTo>
                  <a:lnTo>
                    <a:pt x="3895190" y="4660900"/>
                  </a:lnTo>
                  <a:close/>
                </a:path>
                <a:path w="4672965" h="4711700">
                  <a:moveTo>
                    <a:pt x="3902611" y="4660900"/>
                  </a:moveTo>
                  <a:lnTo>
                    <a:pt x="3898357" y="4673600"/>
                  </a:lnTo>
                  <a:lnTo>
                    <a:pt x="3905765" y="4673600"/>
                  </a:lnTo>
                  <a:lnTo>
                    <a:pt x="3902611" y="4660900"/>
                  </a:lnTo>
                  <a:close/>
                </a:path>
                <a:path w="4672965" h="4711700">
                  <a:moveTo>
                    <a:pt x="3924927" y="4660900"/>
                  </a:moveTo>
                  <a:lnTo>
                    <a:pt x="3921938" y="4660900"/>
                  </a:lnTo>
                  <a:lnTo>
                    <a:pt x="3922846" y="4673600"/>
                  </a:lnTo>
                  <a:lnTo>
                    <a:pt x="3924795" y="4673600"/>
                  </a:lnTo>
                  <a:lnTo>
                    <a:pt x="3924927" y="4660900"/>
                  </a:lnTo>
                  <a:close/>
                </a:path>
                <a:path w="4672965" h="4711700">
                  <a:moveTo>
                    <a:pt x="3956667" y="4660900"/>
                  </a:moveTo>
                  <a:lnTo>
                    <a:pt x="3952780" y="4660900"/>
                  </a:lnTo>
                  <a:lnTo>
                    <a:pt x="3953133" y="4673600"/>
                  </a:lnTo>
                  <a:lnTo>
                    <a:pt x="3955921" y="4673600"/>
                  </a:lnTo>
                  <a:lnTo>
                    <a:pt x="3956667" y="4660900"/>
                  </a:lnTo>
                  <a:close/>
                </a:path>
                <a:path w="4672965" h="4711700">
                  <a:moveTo>
                    <a:pt x="3969810" y="4660900"/>
                  </a:moveTo>
                  <a:lnTo>
                    <a:pt x="3964599" y="4673600"/>
                  </a:lnTo>
                  <a:lnTo>
                    <a:pt x="3978957" y="4673600"/>
                  </a:lnTo>
                  <a:lnTo>
                    <a:pt x="3969810" y="4660900"/>
                  </a:lnTo>
                  <a:close/>
                </a:path>
                <a:path w="4672965" h="4711700">
                  <a:moveTo>
                    <a:pt x="4024819" y="4660900"/>
                  </a:moveTo>
                  <a:lnTo>
                    <a:pt x="4026914" y="4673600"/>
                  </a:lnTo>
                  <a:lnTo>
                    <a:pt x="4032313" y="4673600"/>
                  </a:lnTo>
                  <a:lnTo>
                    <a:pt x="4024819" y="4660900"/>
                  </a:lnTo>
                  <a:close/>
                </a:path>
                <a:path w="4672965" h="4711700">
                  <a:moveTo>
                    <a:pt x="4093186" y="4660900"/>
                  </a:moveTo>
                  <a:lnTo>
                    <a:pt x="4089935" y="4673600"/>
                  </a:lnTo>
                  <a:lnTo>
                    <a:pt x="4092461" y="4673600"/>
                  </a:lnTo>
                  <a:lnTo>
                    <a:pt x="4093186" y="4660900"/>
                  </a:lnTo>
                  <a:close/>
                </a:path>
                <a:path w="4672965" h="4711700">
                  <a:moveTo>
                    <a:pt x="4099791" y="4660900"/>
                  </a:moveTo>
                  <a:lnTo>
                    <a:pt x="4099686" y="4673600"/>
                  </a:lnTo>
                  <a:lnTo>
                    <a:pt x="4106073" y="4673600"/>
                  </a:lnTo>
                  <a:lnTo>
                    <a:pt x="4099791" y="4660900"/>
                  </a:lnTo>
                  <a:close/>
                </a:path>
                <a:path w="4672965" h="4711700">
                  <a:moveTo>
                    <a:pt x="4115185" y="4660900"/>
                  </a:moveTo>
                  <a:lnTo>
                    <a:pt x="4117068" y="4673600"/>
                  </a:lnTo>
                  <a:lnTo>
                    <a:pt x="4128861" y="4673600"/>
                  </a:lnTo>
                  <a:lnTo>
                    <a:pt x="4115185" y="4660900"/>
                  </a:lnTo>
                  <a:close/>
                </a:path>
                <a:path w="4672965" h="4711700">
                  <a:moveTo>
                    <a:pt x="4146324" y="4660900"/>
                  </a:moveTo>
                  <a:lnTo>
                    <a:pt x="4136252" y="4660900"/>
                  </a:lnTo>
                  <a:lnTo>
                    <a:pt x="4143350" y="4673600"/>
                  </a:lnTo>
                  <a:lnTo>
                    <a:pt x="4146324" y="4660900"/>
                  </a:lnTo>
                  <a:close/>
                </a:path>
                <a:path w="4672965" h="4711700">
                  <a:moveTo>
                    <a:pt x="4192877" y="4660900"/>
                  </a:moveTo>
                  <a:lnTo>
                    <a:pt x="4185204" y="4673600"/>
                  </a:lnTo>
                  <a:lnTo>
                    <a:pt x="4190469" y="4673600"/>
                  </a:lnTo>
                  <a:lnTo>
                    <a:pt x="4192877" y="4660900"/>
                  </a:lnTo>
                  <a:close/>
                </a:path>
                <a:path w="4672965" h="4711700">
                  <a:moveTo>
                    <a:pt x="4230394" y="4660900"/>
                  </a:moveTo>
                  <a:lnTo>
                    <a:pt x="4217811" y="4660900"/>
                  </a:lnTo>
                  <a:lnTo>
                    <a:pt x="4207446" y="4673600"/>
                  </a:lnTo>
                  <a:lnTo>
                    <a:pt x="4237588" y="4673600"/>
                  </a:lnTo>
                  <a:lnTo>
                    <a:pt x="4230394" y="4660900"/>
                  </a:lnTo>
                  <a:close/>
                </a:path>
                <a:path w="4672965" h="4711700">
                  <a:moveTo>
                    <a:pt x="4253706" y="4660900"/>
                  </a:moveTo>
                  <a:lnTo>
                    <a:pt x="4242751" y="4660900"/>
                  </a:lnTo>
                  <a:lnTo>
                    <a:pt x="4250467" y="4673600"/>
                  </a:lnTo>
                  <a:lnTo>
                    <a:pt x="4253706" y="4660900"/>
                  </a:lnTo>
                  <a:close/>
                </a:path>
                <a:path w="4672965" h="4711700">
                  <a:moveTo>
                    <a:pt x="4259295" y="4660900"/>
                  </a:moveTo>
                  <a:lnTo>
                    <a:pt x="4262953" y="4673600"/>
                  </a:lnTo>
                  <a:lnTo>
                    <a:pt x="4269733" y="4673600"/>
                  </a:lnTo>
                  <a:lnTo>
                    <a:pt x="4259295" y="4660900"/>
                  </a:lnTo>
                  <a:close/>
                </a:path>
                <a:path w="4672965" h="4711700">
                  <a:moveTo>
                    <a:pt x="4274341" y="4660900"/>
                  </a:moveTo>
                  <a:lnTo>
                    <a:pt x="4271304" y="4673600"/>
                  </a:lnTo>
                  <a:lnTo>
                    <a:pt x="4271932" y="4673600"/>
                  </a:lnTo>
                  <a:lnTo>
                    <a:pt x="4274341" y="4660900"/>
                  </a:lnTo>
                  <a:close/>
                </a:path>
                <a:path w="4672965" h="4711700">
                  <a:moveTo>
                    <a:pt x="4279471" y="4660900"/>
                  </a:moveTo>
                  <a:lnTo>
                    <a:pt x="4282766" y="4673600"/>
                  </a:lnTo>
                  <a:lnTo>
                    <a:pt x="4287771" y="4673600"/>
                  </a:lnTo>
                  <a:lnTo>
                    <a:pt x="4279471" y="4660900"/>
                  </a:lnTo>
                  <a:close/>
                </a:path>
                <a:path w="4672965" h="4711700">
                  <a:moveTo>
                    <a:pt x="4323642" y="4660900"/>
                  </a:moveTo>
                  <a:lnTo>
                    <a:pt x="4292642" y="4660900"/>
                  </a:lnTo>
                  <a:lnTo>
                    <a:pt x="4304706" y="4673600"/>
                  </a:lnTo>
                  <a:lnTo>
                    <a:pt x="4330779" y="4673600"/>
                  </a:lnTo>
                  <a:lnTo>
                    <a:pt x="4323642" y="4660900"/>
                  </a:lnTo>
                  <a:close/>
                </a:path>
                <a:path w="4672965" h="4711700">
                  <a:moveTo>
                    <a:pt x="4338116" y="4660900"/>
                  </a:moveTo>
                  <a:lnTo>
                    <a:pt x="4335700" y="4660900"/>
                  </a:lnTo>
                  <a:lnTo>
                    <a:pt x="4334862" y="4673600"/>
                  </a:lnTo>
                  <a:lnTo>
                    <a:pt x="4338802" y="4673600"/>
                  </a:lnTo>
                  <a:lnTo>
                    <a:pt x="4338116" y="4660900"/>
                  </a:lnTo>
                  <a:close/>
                </a:path>
                <a:path w="4672965" h="4711700">
                  <a:moveTo>
                    <a:pt x="4349705" y="4660900"/>
                  </a:moveTo>
                  <a:lnTo>
                    <a:pt x="4350336" y="4673600"/>
                  </a:lnTo>
                  <a:lnTo>
                    <a:pt x="4352332" y="4673600"/>
                  </a:lnTo>
                  <a:lnTo>
                    <a:pt x="4349705" y="4660900"/>
                  </a:lnTo>
                  <a:close/>
                </a:path>
                <a:path w="4672965" h="4711700">
                  <a:moveTo>
                    <a:pt x="4359783" y="4660900"/>
                  </a:moveTo>
                  <a:lnTo>
                    <a:pt x="4355439" y="4660900"/>
                  </a:lnTo>
                  <a:lnTo>
                    <a:pt x="4357702" y="4673600"/>
                  </a:lnTo>
                  <a:lnTo>
                    <a:pt x="4361005" y="4673600"/>
                  </a:lnTo>
                  <a:lnTo>
                    <a:pt x="4359783" y="4660900"/>
                  </a:lnTo>
                  <a:close/>
                </a:path>
                <a:path w="4672965" h="4711700">
                  <a:moveTo>
                    <a:pt x="4416326" y="4660900"/>
                  </a:moveTo>
                  <a:lnTo>
                    <a:pt x="4414546" y="4660900"/>
                  </a:lnTo>
                  <a:lnTo>
                    <a:pt x="4421456" y="4673600"/>
                  </a:lnTo>
                  <a:lnTo>
                    <a:pt x="4416326" y="4660900"/>
                  </a:lnTo>
                  <a:close/>
                </a:path>
                <a:path w="4672965" h="4711700">
                  <a:moveTo>
                    <a:pt x="4447688" y="4660900"/>
                  </a:moveTo>
                  <a:lnTo>
                    <a:pt x="4445291" y="4673600"/>
                  </a:lnTo>
                  <a:lnTo>
                    <a:pt x="4452764" y="4673600"/>
                  </a:lnTo>
                  <a:lnTo>
                    <a:pt x="4447688" y="4660900"/>
                  </a:lnTo>
                  <a:close/>
                </a:path>
                <a:path w="4672965" h="4711700">
                  <a:moveTo>
                    <a:pt x="4480748" y="4660900"/>
                  </a:moveTo>
                  <a:lnTo>
                    <a:pt x="4478287" y="4673600"/>
                  </a:lnTo>
                  <a:lnTo>
                    <a:pt x="4499465" y="4673600"/>
                  </a:lnTo>
                  <a:lnTo>
                    <a:pt x="4480748" y="4660900"/>
                  </a:lnTo>
                  <a:close/>
                </a:path>
                <a:path w="4672965" h="4711700">
                  <a:moveTo>
                    <a:pt x="4519277" y="4660900"/>
                  </a:moveTo>
                  <a:lnTo>
                    <a:pt x="4509520" y="4660900"/>
                  </a:lnTo>
                  <a:lnTo>
                    <a:pt x="4505642" y="4673600"/>
                  </a:lnTo>
                  <a:lnTo>
                    <a:pt x="4517265" y="4673600"/>
                  </a:lnTo>
                  <a:lnTo>
                    <a:pt x="4519277" y="4660900"/>
                  </a:lnTo>
                  <a:close/>
                </a:path>
                <a:path w="4672965" h="4711700">
                  <a:moveTo>
                    <a:pt x="4528574" y="4660900"/>
                  </a:moveTo>
                  <a:lnTo>
                    <a:pt x="4524804" y="4673600"/>
                  </a:lnTo>
                  <a:lnTo>
                    <a:pt x="4532029" y="4673600"/>
                  </a:lnTo>
                  <a:lnTo>
                    <a:pt x="4528574" y="4660900"/>
                  </a:lnTo>
                  <a:close/>
                </a:path>
                <a:path w="4672965" h="4711700">
                  <a:moveTo>
                    <a:pt x="4548259" y="4660900"/>
                  </a:moveTo>
                  <a:lnTo>
                    <a:pt x="4539998" y="4660900"/>
                  </a:lnTo>
                  <a:lnTo>
                    <a:pt x="4546492" y="4673600"/>
                  </a:lnTo>
                  <a:lnTo>
                    <a:pt x="4553869" y="4673600"/>
                  </a:lnTo>
                  <a:lnTo>
                    <a:pt x="4548259" y="4660900"/>
                  </a:lnTo>
                  <a:close/>
                </a:path>
                <a:path w="4672965" h="4711700">
                  <a:moveTo>
                    <a:pt x="4573782" y="4660900"/>
                  </a:moveTo>
                  <a:lnTo>
                    <a:pt x="4568284" y="4660900"/>
                  </a:lnTo>
                  <a:lnTo>
                    <a:pt x="4571818" y="4673600"/>
                  </a:lnTo>
                  <a:lnTo>
                    <a:pt x="4578297" y="4673600"/>
                  </a:lnTo>
                  <a:lnTo>
                    <a:pt x="4573782" y="4660900"/>
                  </a:lnTo>
                  <a:close/>
                </a:path>
                <a:path w="4672965" h="4711700">
                  <a:moveTo>
                    <a:pt x="4584112" y="4660900"/>
                  </a:moveTo>
                  <a:lnTo>
                    <a:pt x="4586609" y="4673600"/>
                  </a:lnTo>
                  <a:lnTo>
                    <a:pt x="4596634" y="4673600"/>
                  </a:lnTo>
                  <a:lnTo>
                    <a:pt x="4584112" y="4660900"/>
                  </a:lnTo>
                  <a:close/>
                </a:path>
                <a:path w="4672965" h="4711700">
                  <a:moveTo>
                    <a:pt x="4661135" y="4660900"/>
                  </a:moveTo>
                  <a:lnTo>
                    <a:pt x="4628152" y="4660900"/>
                  </a:lnTo>
                  <a:lnTo>
                    <a:pt x="4625534" y="4673600"/>
                  </a:lnTo>
                  <a:lnTo>
                    <a:pt x="4666667" y="4673600"/>
                  </a:lnTo>
                  <a:lnTo>
                    <a:pt x="4661135" y="4660900"/>
                  </a:lnTo>
                  <a:close/>
                </a:path>
                <a:path w="4672965" h="4711700">
                  <a:moveTo>
                    <a:pt x="894234" y="4660900"/>
                  </a:moveTo>
                  <a:lnTo>
                    <a:pt x="890824" y="4660900"/>
                  </a:lnTo>
                  <a:lnTo>
                    <a:pt x="887388" y="4673505"/>
                  </a:lnTo>
                  <a:lnTo>
                    <a:pt x="894234" y="4660900"/>
                  </a:lnTo>
                  <a:close/>
                </a:path>
                <a:path w="4672965" h="4711700">
                  <a:moveTo>
                    <a:pt x="210967" y="4660900"/>
                  </a:moveTo>
                  <a:lnTo>
                    <a:pt x="209387" y="4660900"/>
                  </a:lnTo>
                  <a:lnTo>
                    <a:pt x="207614" y="4672045"/>
                  </a:lnTo>
                  <a:lnTo>
                    <a:pt x="210967" y="4660900"/>
                  </a:lnTo>
                  <a:close/>
                </a:path>
                <a:path w="4672965" h="4711700">
                  <a:moveTo>
                    <a:pt x="1067768" y="4660900"/>
                  </a:moveTo>
                  <a:lnTo>
                    <a:pt x="1063791" y="4660900"/>
                  </a:lnTo>
                  <a:lnTo>
                    <a:pt x="1063031" y="4668208"/>
                  </a:lnTo>
                  <a:lnTo>
                    <a:pt x="1066334" y="4665489"/>
                  </a:lnTo>
                  <a:lnTo>
                    <a:pt x="1067768" y="4660900"/>
                  </a:lnTo>
                  <a:close/>
                </a:path>
                <a:path w="4672965" h="4711700">
                  <a:moveTo>
                    <a:pt x="1810562" y="4660900"/>
                  </a:moveTo>
                  <a:lnTo>
                    <a:pt x="1806199" y="4660900"/>
                  </a:lnTo>
                  <a:lnTo>
                    <a:pt x="1805841" y="4667878"/>
                  </a:lnTo>
                  <a:lnTo>
                    <a:pt x="1809689" y="4664410"/>
                  </a:lnTo>
                  <a:lnTo>
                    <a:pt x="1810562" y="4660900"/>
                  </a:lnTo>
                  <a:close/>
                </a:path>
                <a:path w="4672965" h="4711700">
                  <a:moveTo>
                    <a:pt x="2924748" y="4660900"/>
                  </a:moveTo>
                  <a:lnTo>
                    <a:pt x="2919830" y="4660900"/>
                  </a:lnTo>
                  <a:lnTo>
                    <a:pt x="2920014" y="4667320"/>
                  </a:lnTo>
                  <a:lnTo>
                    <a:pt x="2924494" y="4662589"/>
                  </a:lnTo>
                  <a:lnTo>
                    <a:pt x="2924748" y="4660900"/>
                  </a:lnTo>
                  <a:close/>
                </a:path>
                <a:path w="4672965" h="4711700">
                  <a:moveTo>
                    <a:pt x="3667553" y="4660900"/>
                  </a:moveTo>
                  <a:lnTo>
                    <a:pt x="3662222" y="4660900"/>
                  </a:lnTo>
                  <a:lnTo>
                    <a:pt x="3662702" y="4666919"/>
                  </a:lnTo>
                  <a:lnTo>
                    <a:pt x="3667527" y="4661183"/>
                  </a:lnTo>
                  <a:lnTo>
                    <a:pt x="3667553" y="4660900"/>
                  </a:lnTo>
                  <a:close/>
                </a:path>
                <a:path w="4672965" h="4711700">
                  <a:moveTo>
                    <a:pt x="43516" y="4648200"/>
                  </a:moveTo>
                  <a:lnTo>
                    <a:pt x="40799" y="4660900"/>
                  </a:lnTo>
                  <a:lnTo>
                    <a:pt x="41375" y="4660900"/>
                  </a:lnTo>
                  <a:lnTo>
                    <a:pt x="45334" y="4652328"/>
                  </a:lnTo>
                  <a:lnTo>
                    <a:pt x="43516" y="4648200"/>
                  </a:lnTo>
                  <a:close/>
                </a:path>
                <a:path w="4672965" h="4711700">
                  <a:moveTo>
                    <a:pt x="52721" y="4635500"/>
                  </a:moveTo>
                  <a:lnTo>
                    <a:pt x="50668" y="4635500"/>
                  </a:lnTo>
                  <a:lnTo>
                    <a:pt x="46093" y="4641295"/>
                  </a:lnTo>
                  <a:lnTo>
                    <a:pt x="47241" y="4648200"/>
                  </a:lnTo>
                  <a:lnTo>
                    <a:pt x="45334" y="4652328"/>
                  </a:lnTo>
                  <a:lnTo>
                    <a:pt x="49108" y="4660900"/>
                  </a:lnTo>
                  <a:lnTo>
                    <a:pt x="52721" y="4635500"/>
                  </a:lnTo>
                  <a:close/>
                </a:path>
                <a:path w="4672965" h="4711700">
                  <a:moveTo>
                    <a:pt x="4621765" y="4648200"/>
                  </a:moveTo>
                  <a:lnTo>
                    <a:pt x="4620665" y="4648200"/>
                  </a:lnTo>
                  <a:lnTo>
                    <a:pt x="4621136" y="4660900"/>
                  </a:lnTo>
                  <a:lnTo>
                    <a:pt x="4622550" y="4660900"/>
                  </a:lnTo>
                  <a:lnTo>
                    <a:pt x="4621765" y="4648200"/>
                  </a:lnTo>
                  <a:close/>
                </a:path>
                <a:path w="4672965" h="4711700">
                  <a:moveTo>
                    <a:pt x="4629147" y="4635500"/>
                  </a:moveTo>
                  <a:lnTo>
                    <a:pt x="4625629" y="4635500"/>
                  </a:lnTo>
                  <a:lnTo>
                    <a:pt x="4623621" y="4643925"/>
                  </a:lnTo>
                  <a:lnTo>
                    <a:pt x="4625128" y="4648200"/>
                  </a:lnTo>
                  <a:lnTo>
                    <a:pt x="4629155" y="4660900"/>
                  </a:lnTo>
                  <a:lnTo>
                    <a:pt x="4631761" y="4660900"/>
                  </a:lnTo>
                  <a:lnTo>
                    <a:pt x="4630220" y="4648200"/>
                  </a:lnTo>
                  <a:lnTo>
                    <a:pt x="4632114" y="4648200"/>
                  </a:lnTo>
                  <a:lnTo>
                    <a:pt x="4629147" y="4635500"/>
                  </a:lnTo>
                  <a:close/>
                </a:path>
                <a:path w="4672965" h="4711700">
                  <a:moveTo>
                    <a:pt x="4659041" y="4648200"/>
                  </a:moveTo>
                  <a:lnTo>
                    <a:pt x="4631084" y="4648200"/>
                  </a:lnTo>
                  <a:lnTo>
                    <a:pt x="4631761" y="4660900"/>
                  </a:lnTo>
                  <a:lnTo>
                    <a:pt x="4659460" y="4660900"/>
                  </a:lnTo>
                  <a:lnTo>
                    <a:pt x="4659041" y="4648200"/>
                  </a:lnTo>
                  <a:close/>
                </a:path>
                <a:path w="4672965" h="4711700">
                  <a:moveTo>
                    <a:pt x="4635971" y="4622800"/>
                  </a:moveTo>
                  <a:lnTo>
                    <a:pt x="4628649" y="4622800"/>
                  </a:lnTo>
                  <a:lnTo>
                    <a:pt x="4631797" y="4635500"/>
                  </a:lnTo>
                  <a:lnTo>
                    <a:pt x="4633492" y="4648200"/>
                  </a:lnTo>
                  <a:lnTo>
                    <a:pt x="4659041" y="4648200"/>
                  </a:lnTo>
                  <a:lnTo>
                    <a:pt x="4659460" y="4660900"/>
                  </a:lnTo>
                  <a:lnTo>
                    <a:pt x="4663714" y="4660900"/>
                  </a:lnTo>
                  <a:lnTo>
                    <a:pt x="4660237" y="4648200"/>
                  </a:lnTo>
                  <a:lnTo>
                    <a:pt x="4660402" y="4635500"/>
                  </a:lnTo>
                  <a:lnTo>
                    <a:pt x="4637144" y="4635500"/>
                  </a:lnTo>
                  <a:lnTo>
                    <a:pt x="4635971" y="4622800"/>
                  </a:lnTo>
                  <a:close/>
                </a:path>
                <a:path w="4672965" h="4711700">
                  <a:moveTo>
                    <a:pt x="41646" y="4646926"/>
                  </a:moveTo>
                  <a:lnTo>
                    <a:pt x="40641" y="4648200"/>
                  </a:lnTo>
                  <a:lnTo>
                    <a:pt x="41258" y="4648200"/>
                  </a:lnTo>
                  <a:lnTo>
                    <a:pt x="41646" y="4646926"/>
                  </a:lnTo>
                  <a:close/>
                </a:path>
                <a:path w="4672965" h="4711700">
                  <a:moveTo>
                    <a:pt x="4615901" y="4635500"/>
                  </a:moveTo>
                  <a:lnTo>
                    <a:pt x="4618728" y="4648200"/>
                  </a:lnTo>
                  <a:lnTo>
                    <a:pt x="4619984" y="4648200"/>
                  </a:lnTo>
                  <a:lnTo>
                    <a:pt x="4615901" y="4635500"/>
                  </a:lnTo>
                  <a:close/>
                </a:path>
                <a:path w="4672965" h="4711700">
                  <a:moveTo>
                    <a:pt x="4620650" y="4635500"/>
                  </a:moveTo>
                  <a:lnTo>
                    <a:pt x="4622602" y="4648200"/>
                  </a:lnTo>
                  <a:lnTo>
                    <a:pt x="4623621" y="4643925"/>
                  </a:lnTo>
                  <a:lnTo>
                    <a:pt x="4620650" y="4635500"/>
                  </a:lnTo>
                  <a:close/>
                </a:path>
                <a:path w="4672965" h="4711700">
                  <a:moveTo>
                    <a:pt x="45129" y="4635500"/>
                  </a:moveTo>
                  <a:lnTo>
                    <a:pt x="41646" y="4646926"/>
                  </a:lnTo>
                  <a:lnTo>
                    <a:pt x="46093" y="4641295"/>
                  </a:lnTo>
                  <a:lnTo>
                    <a:pt x="45129" y="4635500"/>
                  </a:lnTo>
                  <a:close/>
                </a:path>
                <a:path w="4672965" h="4711700">
                  <a:moveTo>
                    <a:pt x="4657236" y="4610100"/>
                  </a:moveTo>
                  <a:lnTo>
                    <a:pt x="4627353" y="4610100"/>
                  </a:lnTo>
                  <a:lnTo>
                    <a:pt x="4630964" y="4622800"/>
                  </a:lnTo>
                  <a:lnTo>
                    <a:pt x="4635971" y="4622800"/>
                  </a:lnTo>
                  <a:lnTo>
                    <a:pt x="4639460" y="4635500"/>
                  </a:lnTo>
                  <a:lnTo>
                    <a:pt x="4665498" y="4635500"/>
                  </a:lnTo>
                  <a:lnTo>
                    <a:pt x="4662928" y="4622800"/>
                  </a:lnTo>
                  <a:lnTo>
                    <a:pt x="4657236" y="4610100"/>
                  </a:lnTo>
                  <a:close/>
                </a:path>
                <a:path w="4672965" h="4711700">
                  <a:moveTo>
                    <a:pt x="49933" y="4559300"/>
                  </a:moveTo>
                  <a:lnTo>
                    <a:pt x="37251" y="4559300"/>
                  </a:lnTo>
                  <a:lnTo>
                    <a:pt x="42930" y="4572000"/>
                  </a:lnTo>
                  <a:lnTo>
                    <a:pt x="42980" y="4597400"/>
                  </a:lnTo>
                  <a:lnTo>
                    <a:pt x="13277" y="4597400"/>
                  </a:lnTo>
                  <a:lnTo>
                    <a:pt x="5851" y="4622800"/>
                  </a:lnTo>
                  <a:lnTo>
                    <a:pt x="24207" y="4622800"/>
                  </a:lnTo>
                  <a:lnTo>
                    <a:pt x="31653" y="4610100"/>
                  </a:lnTo>
                  <a:lnTo>
                    <a:pt x="38657" y="4610100"/>
                  </a:lnTo>
                  <a:lnTo>
                    <a:pt x="48181" y="4597400"/>
                  </a:lnTo>
                  <a:lnTo>
                    <a:pt x="52727" y="4584700"/>
                  </a:lnTo>
                  <a:lnTo>
                    <a:pt x="47464" y="4584700"/>
                  </a:lnTo>
                  <a:lnTo>
                    <a:pt x="51998" y="4572000"/>
                  </a:lnTo>
                  <a:lnTo>
                    <a:pt x="48313" y="4572000"/>
                  </a:lnTo>
                  <a:lnTo>
                    <a:pt x="49933" y="4559300"/>
                  </a:lnTo>
                  <a:close/>
                </a:path>
                <a:path w="4672965" h="4711700">
                  <a:moveTo>
                    <a:pt x="4626398" y="4610100"/>
                  </a:moveTo>
                  <a:lnTo>
                    <a:pt x="4625220" y="4610100"/>
                  </a:lnTo>
                  <a:lnTo>
                    <a:pt x="4625779" y="4622800"/>
                  </a:lnTo>
                  <a:lnTo>
                    <a:pt x="4626398" y="4610100"/>
                  </a:lnTo>
                  <a:close/>
                </a:path>
                <a:path w="4672965" h="4711700">
                  <a:moveTo>
                    <a:pt x="10178" y="4597400"/>
                  </a:moveTo>
                  <a:lnTo>
                    <a:pt x="7966" y="4597400"/>
                  </a:lnTo>
                  <a:lnTo>
                    <a:pt x="9287" y="4610100"/>
                  </a:lnTo>
                  <a:lnTo>
                    <a:pt x="10178" y="4597400"/>
                  </a:lnTo>
                  <a:close/>
                </a:path>
                <a:path w="4672965" h="4711700">
                  <a:moveTo>
                    <a:pt x="4623440" y="4597400"/>
                  </a:moveTo>
                  <a:lnTo>
                    <a:pt x="4623566" y="4610100"/>
                  </a:lnTo>
                  <a:lnTo>
                    <a:pt x="4625645" y="4610100"/>
                  </a:lnTo>
                  <a:lnTo>
                    <a:pt x="4623440" y="4597400"/>
                  </a:lnTo>
                  <a:close/>
                </a:path>
                <a:path w="4672965" h="4711700">
                  <a:moveTo>
                    <a:pt x="4655194" y="4533900"/>
                  </a:moveTo>
                  <a:lnTo>
                    <a:pt x="4636427" y="4533900"/>
                  </a:lnTo>
                  <a:lnTo>
                    <a:pt x="4637576" y="4546600"/>
                  </a:lnTo>
                  <a:lnTo>
                    <a:pt x="4625953" y="4546600"/>
                  </a:lnTo>
                  <a:lnTo>
                    <a:pt x="4625294" y="4559300"/>
                  </a:lnTo>
                  <a:lnTo>
                    <a:pt x="4631201" y="4572000"/>
                  </a:lnTo>
                  <a:lnTo>
                    <a:pt x="4633831" y="4584700"/>
                  </a:lnTo>
                  <a:lnTo>
                    <a:pt x="4629827" y="4584700"/>
                  </a:lnTo>
                  <a:lnTo>
                    <a:pt x="4631745" y="4597400"/>
                  </a:lnTo>
                  <a:lnTo>
                    <a:pt x="4629382" y="4610100"/>
                  </a:lnTo>
                  <a:lnTo>
                    <a:pt x="4662221" y="4610100"/>
                  </a:lnTo>
                  <a:lnTo>
                    <a:pt x="4665557" y="4597400"/>
                  </a:lnTo>
                  <a:lnTo>
                    <a:pt x="4642145" y="4597400"/>
                  </a:lnTo>
                  <a:lnTo>
                    <a:pt x="4640049" y="4584700"/>
                  </a:lnTo>
                  <a:lnTo>
                    <a:pt x="4640643" y="4572000"/>
                  </a:lnTo>
                  <a:lnTo>
                    <a:pt x="4634359" y="4572000"/>
                  </a:lnTo>
                  <a:lnTo>
                    <a:pt x="4631345" y="4559300"/>
                  </a:lnTo>
                  <a:lnTo>
                    <a:pt x="4665271" y="4559300"/>
                  </a:lnTo>
                  <a:lnTo>
                    <a:pt x="4659250" y="4546600"/>
                  </a:lnTo>
                  <a:lnTo>
                    <a:pt x="4655194" y="4533900"/>
                  </a:lnTo>
                  <a:close/>
                </a:path>
                <a:path w="4672965" h="4711700">
                  <a:moveTo>
                    <a:pt x="37251" y="4559300"/>
                  </a:moveTo>
                  <a:lnTo>
                    <a:pt x="12125" y="4559300"/>
                  </a:lnTo>
                  <a:lnTo>
                    <a:pt x="7662" y="4572000"/>
                  </a:lnTo>
                  <a:lnTo>
                    <a:pt x="20973" y="4572000"/>
                  </a:lnTo>
                  <a:lnTo>
                    <a:pt x="19211" y="4584700"/>
                  </a:lnTo>
                  <a:lnTo>
                    <a:pt x="11151" y="4584700"/>
                  </a:lnTo>
                  <a:lnTo>
                    <a:pt x="8847" y="4597400"/>
                  </a:lnTo>
                  <a:lnTo>
                    <a:pt x="42980" y="4597400"/>
                  </a:lnTo>
                  <a:lnTo>
                    <a:pt x="37276" y="4572000"/>
                  </a:lnTo>
                  <a:lnTo>
                    <a:pt x="37251" y="4559300"/>
                  </a:lnTo>
                  <a:close/>
                </a:path>
                <a:path w="4672965" h="4711700">
                  <a:moveTo>
                    <a:pt x="4621922" y="4584700"/>
                  </a:moveTo>
                  <a:lnTo>
                    <a:pt x="4620070" y="4584700"/>
                  </a:lnTo>
                  <a:lnTo>
                    <a:pt x="4619984" y="4597400"/>
                  </a:lnTo>
                  <a:lnTo>
                    <a:pt x="4623224" y="4597400"/>
                  </a:lnTo>
                  <a:lnTo>
                    <a:pt x="4621922" y="4584700"/>
                  </a:lnTo>
                  <a:close/>
                </a:path>
                <a:path w="4672965" h="4711700">
                  <a:moveTo>
                    <a:pt x="4654329" y="4572000"/>
                  </a:moveTo>
                  <a:lnTo>
                    <a:pt x="4640643" y="4572000"/>
                  </a:lnTo>
                  <a:lnTo>
                    <a:pt x="4645429" y="4584700"/>
                  </a:lnTo>
                  <a:lnTo>
                    <a:pt x="4642145" y="4597400"/>
                  </a:lnTo>
                  <a:lnTo>
                    <a:pt x="4663962" y="4597400"/>
                  </a:lnTo>
                  <a:lnTo>
                    <a:pt x="4662601" y="4584700"/>
                  </a:lnTo>
                  <a:lnTo>
                    <a:pt x="4655212" y="4584700"/>
                  </a:lnTo>
                  <a:lnTo>
                    <a:pt x="4654329" y="4572000"/>
                  </a:lnTo>
                  <a:close/>
                </a:path>
                <a:path w="4672965" h="4711700">
                  <a:moveTo>
                    <a:pt x="4662601" y="4584700"/>
                  </a:moveTo>
                  <a:lnTo>
                    <a:pt x="4663962" y="4597400"/>
                  </a:lnTo>
                  <a:lnTo>
                    <a:pt x="4664643" y="4593470"/>
                  </a:lnTo>
                  <a:lnTo>
                    <a:pt x="4662601" y="4584700"/>
                  </a:lnTo>
                  <a:close/>
                </a:path>
                <a:path w="4672965" h="4711700">
                  <a:moveTo>
                    <a:pt x="4664643" y="4593470"/>
                  </a:moveTo>
                  <a:lnTo>
                    <a:pt x="4663962" y="4597400"/>
                  </a:lnTo>
                  <a:lnTo>
                    <a:pt x="4665557" y="4597400"/>
                  </a:lnTo>
                  <a:lnTo>
                    <a:pt x="4664643" y="4593470"/>
                  </a:lnTo>
                  <a:close/>
                </a:path>
                <a:path w="4672965" h="4711700">
                  <a:moveTo>
                    <a:pt x="4668360" y="4572000"/>
                  </a:moveTo>
                  <a:lnTo>
                    <a:pt x="4662398" y="4572000"/>
                  </a:lnTo>
                  <a:lnTo>
                    <a:pt x="4660297" y="4584700"/>
                  </a:lnTo>
                  <a:lnTo>
                    <a:pt x="4662601" y="4584700"/>
                  </a:lnTo>
                  <a:lnTo>
                    <a:pt x="4664643" y="4593470"/>
                  </a:lnTo>
                  <a:lnTo>
                    <a:pt x="4668360" y="4572000"/>
                  </a:lnTo>
                  <a:close/>
                </a:path>
                <a:path w="4672965" h="4711700">
                  <a:moveTo>
                    <a:pt x="4623335" y="4572000"/>
                  </a:moveTo>
                  <a:lnTo>
                    <a:pt x="4620124" y="4572000"/>
                  </a:lnTo>
                  <a:lnTo>
                    <a:pt x="4622615" y="4584700"/>
                  </a:lnTo>
                  <a:lnTo>
                    <a:pt x="4627667" y="4584700"/>
                  </a:lnTo>
                  <a:lnTo>
                    <a:pt x="4626765" y="4576150"/>
                  </a:lnTo>
                  <a:lnTo>
                    <a:pt x="4623335" y="4572000"/>
                  </a:lnTo>
                  <a:close/>
                </a:path>
                <a:path w="4672965" h="4711700">
                  <a:moveTo>
                    <a:pt x="4628807" y="4578621"/>
                  </a:moveTo>
                  <a:lnTo>
                    <a:pt x="4631084" y="4584700"/>
                  </a:lnTo>
                  <a:lnTo>
                    <a:pt x="4633831" y="4584700"/>
                  </a:lnTo>
                  <a:lnTo>
                    <a:pt x="4628807" y="4578621"/>
                  </a:lnTo>
                  <a:close/>
                </a:path>
                <a:path w="4672965" h="4711700">
                  <a:moveTo>
                    <a:pt x="4626328" y="4572000"/>
                  </a:moveTo>
                  <a:lnTo>
                    <a:pt x="4626765" y="4576150"/>
                  </a:lnTo>
                  <a:lnTo>
                    <a:pt x="4628807" y="4578621"/>
                  </a:lnTo>
                  <a:lnTo>
                    <a:pt x="4626328" y="4572000"/>
                  </a:lnTo>
                  <a:close/>
                </a:path>
                <a:path w="4672965" h="4711700">
                  <a:moveTo>
                    <a:pt x="51573" y="4563749"/>
                  </a:moveTo>
                  <a:lnTo>
                    <a:pt x="50804" y="4572000"/>
                  </a:lnTo>
                  <a:lnTo>
                    <a:pt x="54262" y="4572000"/>
                  </a:lnTo>
                  <a:lnTo>
                    <a:pt x="51573" y="4563749"/>
                  </a:lnTo>
                  <a:close/>
                </a:path>
                <a:path w="4672965" h="4711700">
                  <a:moveTo>
                    <a:pt x="4656305" y="4559300"/>
                  </a:moveTo>
                  <a:lnTo>
                    <a:pt x="4633387" y="4559300"/>
                  </a:lnTo>
                  <a:lnTo>
                    <a:pt x="4634359" y="4572000"/>
                  </a:lnTo>
                  <a:lnTo>
                    <a:pt x="4662915" y="4572000"/>
                  </a:lnTo>
                  <a:lnTo>
                    <a:pt x="4656305" y="4559300"/>
                  </a:lnTo>
                  <a:close/>
                </a:path>
                <a:path w="4672965" h="4711700">
                  <a:moveTo>
                    <a:pt x="51988" y="4559300"/>
                  </a:moveTo>
                  <a:lnTo>
                    <a:pt x="50124" y="4559300"/>
                  </a:lnTo>
                  <a:lnTo>
                    <a:pt x="51573" y="4563749"/>
                  </a:lnTo>
                  <a:lnTo>
                    <a:pt x="51988" y="4559300"/>
                  </a:lnTo>
                  <a:close/>
                </a:path>
                <a:path w="4672965" h="4711700">
                  <a:moveTo>
                    <a:pt x="39591" y="4546600"/>
                  </a:moveTo>
                  <a:lnTo>
                    <a:pt x="3455" y="4546600"/>
                  </a:lnTo>
                  <a:lnTo>
                    <a:pt x="10345" y="4559300"/>
                  </a:lnTo>
                  <a:lnTo>
                    <a:pt x="39771" y="4559300"/>
                  </a:lnTo>
                  <a:lnTo>
                    <a:pt x="39591" y="4546600"/>
                  </a:lnTo>
                  <a:close/>
                </a:path>
                <a:path w="4672965" h="4711700">
                  <a:moveTo>
                    <a:pt x="53171" y="4533900"/>
                  </a:moveTo>
                  <a:lnTo>
                    <a:pt x="8664" y="4533900"/>
                  </a:lnTo>
                  <a:lnTo>
                    <a:pt x="12031" y="4546600"/>
                  </a:lnTo>
                  <a:lnTo>
                    <a:pt x="41307" y="4546600"/>
                  </a:lnTo>
                  <a:lnTo>
                    <a:pt x="39771" y="4559300"/>
                  </a:lnTo>
                  <a:lnTo>
                    <a:pt x="43523" y="4559300"/>
                  </a:lnTo>
                  <a:lnTo>
                    <a:pt x="47760" y="4546600"/>
                  </a:lnTo>
                  <a:lnTo>
                    <a:pt x="53171" y="4533900"/>
                  </a:lnTo>
                  <a:close/>
                </a:path>
                <a:path w="4672965" h="4711700">
                  <a:moveTo>
                    <a:pt x="50547" y="4546600"/>
                  </a:moveTo>
                  <a:lnTo>
                    <a:pt x="46354" y="4559300"/>
                  </a:lnTo>
                  <a:lnTo>
                    <a:pt x="50061" y="4559300"/>
                  </a:lnTo>
                  <a:lnTo>
                    <a:pt x="50547" y="4546600"/>
                  </a:lnTo>
                  <a:close/>
                </a:path>
                <a:path w="4672965" h="4711700">
                  <a:moveTo>
                    <a:pt x="4632870" y="4495800"/>
                  </a:moveTo>
                  <a:lnTo>
                    <a:pt x="4626545" y="4495800"/>
                  </a:lnTo>
                  <a:lnTo>
                    <a:pt x="4630177" y="4530263"/>
                  </a:lnTo>
                  <a:lnTo>
                    <a:pt x="4631594" y="4533900"/>
                  </a:lnTo>
                  <a:lnTo>
                    <a:pt x="4632440" y="4546600"/>
                  </a:lnTo>
                  <a:lnTo>
                    <a:pt x="4636633" y="4546600"/>
                  </a:lnTo>
                  <a:lnTo>
                    <a:pt x="4636427" y="4533900"/>
                  </a:lnTo>
                  <a:lnTo>
                    <a:pt x="4663889" y="4533900"/>
                  </a:lnTo>
                  <a:lnTo>
                    <a:pt x="4659774" y="4521200"/>
                  </a:lnTo>
                  <a:lnTo>
                    <a:pt x="4656495" y="4521200"/>
                  </a:lnTo>
                  <a:lnTo>
                    <a:pt x="4653099" y="4508500"/>
                  </a:lnTo>
                  <a:lnTo>
                    <a:pt x="4642445" y="4508500"/>
                  </a:lnTo>
                  <a:lnTo>
                    <a:pt x="4632870" y="4495800"/>
                  </a:lnTo>
                  <a:close/>
                </a:path>
                <a:path w="4672965" h="4711700">
                  <a:moveTo>
                    <a:pt x="47049" y="4508500"/>
                  </a:moveTo>
                  <a:lnTo>
                    <a:pt x="15706" y="4508500"/>
                  </a:lnTo>
                  <a:lnTo>
                    <a:pt x="13064" y="4521200"/>
                  </a:lnTo>
                  <a:lnTo>
                    <a:pt x="9863" y="4533900"/>
                  </a:lnTo>
                  <a:lnTo>
                    <a:pt x="40628" y="4533900"/>
                  </a:lnTo>
                  <a:lnTo>
                    <a:pt x="40260" y="4521200"/>
                  </a:lnTo>
                  <a:lnTo>
                    <a:pt x="47049" y="4508500"/>
                  </a:lnTo>
                  <a:close/>
                </a:path>
                <a:path w="4672965" h="4711700">
                  <a:moveTo>
                    <a:pt x="4630541" y="4533716"/>
                  </a:moveTo>
                  <a:lnTo>
                    <a:pt x="4630560" y="4533900"/>
                  </a:lnTo>
                  <a:lnTo>
                    <a:pt x="4630541" y="4533716"/>
                  </a:lnTo>
                  <a:close/>
                </a:path>
                <a:path w="4672965" h="4711700">
                  <a:moveTo>
                    <a:pt x="4626645" y="4521200"/>
                  </a:moveTo>
                  <a:lnTo>
                    <a:pt x="4622079" y="4521200"/>
                  </a:lnTo>
                  <a:lnTo>
                    <a:pt x="4630541" y="4533716"/>
                  </a:lnTo>
                  <a:lnTo>
                    <a:pt x="4630177" y="4530263"/>
                  </a:lnTo>
                  <a:lnTo>
                    <a:pt x="4626645" y="4521200"/>
                  </a:lnTo>
                  <a:close/>
                </a:path>
                <a:path w="4672965" h="4711700">
                  <a:moveTo>
                    <a:pt x="4624296" y="4508500"/>
                  </a:moveTo>
                  <a:lnTo>
                    <a:pt x="4623270" y="4521200"/>
                  </a:lnTo>
                  <a:lnTo>
                    <a:pt x="4625429" y="4521200"/>
                  </a:lnTo>
                  <a:lnTo>
                    <a:pt x="4624296" y="4508500"/>
                  </a:lnTo>
                  <a:close/>
                </a:path>
                <a:path w="4672965" h="4711700">
                  <a:moveTo>
                    <a:pt x="6995" y="4495800"/>
                  </a:moveTo>
                  <a:lnTo>
                    <a:pt x="5836" y="4495800"/>
                  </a:lnTo>
                  <a:lnTo>
                    <a:pt x="4801" y="4508500"/>
                  </a:lnTo>
                  <a:lnTo>
                    <a:pt x="6083" y="4508500"/>
                  </a:lnTo>
                  <a:lnTo>
                    <a:pt x="6995" y="4495800"/>
                  </a:lnTo>
                  <a:close/>
                </a:path>
                <a:path w="4672965" h="4711700">
                  <a:moveTo>
                    <a:pt x="52249" y="4483100"/>
                  </a:moveTo>
                  <a:lnTo>
                    <a:pt x="12533" y="4483100"/>
                  </a:lnTo>
                  <a:lnTo>
                    <a:pt x="8009" y="4508500"/>
                  </a:lnTo>
                  <a:lnTo>
                    <a:pt x="44886" y="4508500"/>
                  </a:lnTo>
                  <a:lnTo>
                    <a:pt x="45217" y="4505573"/>
                  </a:lnTo>
                  <a:lnTo>
                    <a:pt x="42700" y="4495800"/>
                  </a:lnTo>
                  <a:lnTo>
                    <a:pt x="52155" y="4495800"/>
                  </a:lnTo>
                  <a:lnTo>
                    <a:pt x="52249" y="4483100"/>
                  </a:lnTo>
                  <a:close/>
                </a:path>
                <a:path w="4672965" h="4711700">
                  <a:moveTo>
                    <a:pt x="48278" y="4495800"/>
                  </a:moveTo>
                  <a:lnTo>
                    <a:pt x="46323" y="4495800"/>
                  </a:lnTo>
                  <a:lnTo>
                    <a:pt x="45217" y="4505573"/>
                  </a:lnTo>
                  <a:lnTo>
                    <a:pt x="45970" y="4508500"/>
                  </a:lnTo>
                  <a:lnTo>
                    <a:pt x="47359" y="4508500"/>
                  </a:lnTo>
                  <a:lnTo>
                    <a:pt x="48278" y="4495800"/>
                  </a:lnTo>
                  <a:close/>
                </a:path>
                <a:path w="4672965" h="4711700">
                  <a:moveTo>
                    <a:pt x="4623819" y="4495800"/>
                  </a:moveTo>
                  <a:lnTo>
                    <a:pt x="4622602" y="4495800"/>
                  </a:lnTo>
                  <a:lnTo>
                    <a:pt x="4623176" y="4508500"/>
                  </a:lnTo>
                  <a:lnTo>
                    <a:pt x="4623819" y="4495800"/>
                  </a:lnTo>
                  <a:close/>
                </a:path>
                <a:path w="4672965" h="4711700">
                  <a:moveTo>
                    <a:pt x="4664800" y="4470400"/>
                  </a:moveTo>
                  <a:lnTo>
                    <a:pt x="4631645" y="4470400"/>
                  </a:lnTo>
                  <a:lnTo>
                    <a:pt x="4630442" y="4483100"/>
                  </a:lnTo>
                  <a:lnTo>
                    <a:pt x="4623335" y="4483100"/>
                  </a:lnTo>
                  <a:lnTo>
                    <a:pt x="4642445" y="4508500"/>
                  </a:lnTo>
                  <a:lnTo>
                    <a:pt x="4649349" y="4508500"/>
                  </a:lnTo>
                  <a:lnTo>
                    <a:pt x="4645010" y="4495800"/>
                  </a:lnTo>
                  <a:lnTo>
                    <a:pt x="4666161" y="4495800"/>
                  </a:lnTo>
                  <a:lnTo>
                    <a:pt x="4664800" y="4470400"/>
                  </a:lnTo>
                  <a:close/>
                </a:path>
                <a:path w="4672965" h="4711700">
                  <a:moveTo>
                    <a:pt x="4662810" y="4495800"/>
                  </a:moveTo>
                  <a:lnTo>
                    <a:pt x="4645010" y="4495800"/>
                  </a:lnTo>
                  <a:lnTo>
                    <a:pt x="4649349" y="4508500"/>
                  </a:lnTo>
                  <a:lnTo>
                    <a:pt x="4668674" y="4508500"/>
                  </a:lnTo>
                  <a:lnTo>
                    <a:pt x="4662810" y="4495800"/>
                  </a:lnTo>
                  <a:close/>
                </a:path>
                <a:path w="4672965" h="4711700">
                  <a:moveTo>
                    <a:pt x="13464" y="4470400"/>
                  </a:moveTo>
                  <a:lnTo>
                    <a:pt x="10329" y="4470400"/>
                  </a:lnTo>
                  <a:lnTo>
                    <a:pt x="7560" y="4483100"/>
                  </a:lnTo>
                  <a:lnTo>
                    <a:pt x="16397" y="4483100"/>
                  </a:lnTo>
                  <a:lnTo>
                    <a:pt x="13464" y="4470400"/>
                  </a:lnTo>
                  <a:close/>
                </a:path>
                <a:path w="4672965" h="4711700">
                  <a:moveTo>
                    <a:pt x="15266" y="4470400"/>
                  </a:moveTo>
                  <a:lnTo>
                    <a:pt x="13464" y="4470400"/>
                  </a:lnTo>
                  <a:lnTo>
                    <a:pt x="16397" y="4483100"/>
                  </a:lnTo>
                  <a:lnTo>
                    <a:pt x="15266" y="4470400"/>
                  </a:lnTo>
                  <a:close/>
                </a:path>
                <a:path w="4672965" h="4711700">
                  <a:moveTo>
                    <a:pt x="50851" y="4457700"/>
                  </a:moveTo>
                  <a:lnTo>
                    <a:pt x="37025" y="4457700"/>
                  </a:lnTo>
                  <a:lnTo>
                    <a:pt x="38297" y="4470400"/>
                  </a:lnTo>
                  <a:lnTo>
                    <a:pt x="15266" y="4470400"/>
                  </a:lnTo>
                  <a:lnTo>
                    <a:pt x="16397" y="4483100"/>
                  </a:lnTo>
                  <a:lnTo>
                    <a:pt x="38804" y="4483100"/>
                  </a:lnTo>
                  <a:lnTo>
                    <a:pt x="40333" y="4470400"/>
                  </a:lnTo>
                  <a:lnTo>
                    <a:pt x="50851" y="4457700"/>
                  </a:lnTo>
                  <a:close/>
                </a:path>
                <a:path w="4672965" h="4711700">
                  <a:moveTo>
                    <a:pt x="4629142" y="4470400"/>
                  </a:moveTo>
                  <a:lnTo>
                    <a:pt x="4623440" y="4470400"/>
                  </a:lnTo>
                  <a:lnTo>
                    <a:pt x="4626619" y="4483100"/>
                  </a:lnTo>
                  <a:lnTo>
                    <a:pt x="4630442" y="4483100"/>
                  </a:lnTo>
                  <a:lnTo>
                    <a:pt x="4629142" y="4470400"/>
                  </a:lnTo>
                  <a:close/>
                </a:path>
                <a:path w="4672965" h="4711700">
                  <a:moveTo>
                    <a:pt x="53819" y="4432300"/>
                  </a:moveTo>
                  <a:lnTo>
                    <a:pt x="46935" y="4432300"/>
                  </a:lnTo>
                  <a:lnTo>
                    <a:pt x="43873" y="4445000"/>
                  </a:lnTo>
                  <a:lnTo>
                    <a:pt x="10856" y="4445000"/>
                  </a:lnTo>
                  <a:lnTo>
                    <a:pt x="7057" y="4457700"/>
                  </a:lnTo>
                  <a:lnTo>
                    <a:pt x="12831" y="4470400"/>
                  </a:lnTo>
                  <a:lnTo>
                    <a:pt x="27290" y="4470400"/>
                  </a:lnTo>
                  <a:lnTo>
                    <a:pt x="27982" y="4457700"/>
                  </a:lnTo>
                  <a:lnTo>
                    <a:pt x="43331" y="4457700"/>
                  </a:lnTo>
                  <a:lnTo>
                    <a:pt x="49820" y="4445000"/>
                  </a:lnTo>
                  <a:lnTo>
                    <a:pt x="53819" y="4432300"/>
                  </a:lnTo>
                  <a:close/>
                </a:path>
                <a:path w="4672965" h="4711700">
                  <a:moveTo>
                    <a:pt x="37025" y="4457700"/>
                  </a:moveTo>
                  <a:lnTo>
                    <a:pt x="29014" y="4457700"/>
                  </a:lnTo>
                  <a:lnTo>
                    <a:pt x="27290" y="4470400"/>
                  </a:lnTo>
                  <a:lnTo>
                    <a:pt x="33844" y="4470400"/>
                  </a:lnTo>
                  <a:lnTo>
                    <a:pt x="37025" y="4457700"/>
                  </a:lnTo>
                  <a:close/>
                </a:path>
                <a:path w="4672965" h="4711700">
                  <a:moveTo>
                    <a:pt x="4626581" y="4445000"/>
                  </a:moveTo>
                  <a:lnTo>
                    <a:pt x="4624487" y="4445000"/>
                  </a:lnTo>
                  <a:lnTo>
                    <a:pt x="4624706" y="4457700"/>
                  </a:lnTo>
                  <a:lnTo>
                    <a:pt x="4626319" y="4470400"/>
                  </a:lnTo>
                  <a:lnTo>
                    <a:pt x="4629781" y="4470400"/>
                  </a:lnTo>
                  <a:lnTo>
                    <a:pt x="4626895" y="4457700"/>
                  </a:lnTo>
                  <a:lnTo>
                    <a:pt x="4632026" y="4457700"/>
                  </a:lnTo>
                  <a:lnTo>
                    <a:pt x="4626581" y="4445000"/>
                  </a:lnTo>
                  <a:close/>
                </a:path>
                <a:path w="4672965" h="4711700">
                  <a:moveTo>
                    <a:pt x="4657439" y="4457700"/>
                  </a:moveTo>
                  <a:lnTo>
                    <a:pt x="4632962" y="4457700"/>
                  </a:lnTo>
                  <a:lnTo>
                    <a:pt x="4632864" y="4470400"/>
                  </a:lnTo>
                  <a:lnTo>
                    <a:pt x="4659669" y="4470400"/>
                  </a:lnTo>
                  <a:lnTo>
                    <a:pt x="4657439" y="4457700"/>
                  </a:lnTo>
                  <a:close/>
                </a:path>
                <a:path w="4672965" h="4711700">
                  <a:moveTo>
                    <a:pt x="4649094" y="4432300"/>
                  </a:moveTo>
                  <a:lnTo>
                    <a:pt x="4629156" y="4432300"/>
                  </a:lnTo>
                  <a:lnTo>
                    <a:pt x="4632864" y="4445000"/>
                  </a:lnTo>
                  <a:lnTo>
                    <a:pt x="4632026" y="4457700"/>
                  </a:lnTo>
                  <a:lnTo>
                    <a:pt x="4653557" y="4457700"/>
                  </a:lnTo>
                  <a:lnTo>
                    <a:pt x="4649858" y="4445000"/>
                  </a:lnTo>
                  <a:lnTo>
                    <a:pt x="4649094" y="4432300"/>
                  </a:lnTo>
                  <a:close/>
                </a:path>
                <a:path w="4672965" h="4711700">
                  <a:moveTo>
                    <a:pt x="4661407" y="4432300"/>
                  </a:moveTo>
                  <a:lnTo>
                    <a:pt x="4659355" y="4432300"/>
                  </a:lnTo>
                  <a:lnTo>
                    <a:pt x="4657590" y="4445000"/>
                  </a:lnTo>
                  <a:lnTo>
                    <a:pt x="4653557" y="4457700"/>
                  </a:lnTo>
                  <a:lnTo>
                    <a:pt x="4663188" y="4457700"/>
                  </a:lnTo>
                  <a:lnTo>
                    <a:pt x="4664905" y="4445000"/>
                  </a:lnTo>
                  <a:lnTo>
                    <a:pt x="4661407" y="4432300"/>
                  </a:lnTo>
                  <a:close/>
                </a:path>
                <a:path w="4672965" h="4711700">
                  <a:moveTo>
                    <a:pt x="46904" y="4406900"/>
                  </a:moveTo>
                  <a:lnTo>
                    <a:pt x="11196" y="4406900"/>
                  </a:lnTo>
                  <a:lnTo>
                    <a:pt x="10470" y="4419600"/>
                  </a:lnTo>
                  <a:lnTo>
                    <a:pt x="7195" y="4445000"/>
                  </a:lnTo>
                  <a:lnTo>
                    <a:pt x="13301" y="4445000"/>
                  </a:lnTo>
                  <a:lnTo>
                    <a:pt x="22578" y="4432300"/>
                  </a:lnTo>
                  <a:lnTo>
                    <a:pt x="28815" y="4419600"/>
                  </a:lnTo>
                  <a:lnTo>
                    <a:pt x="46061" y="4419600"/>
                  </a:lnTo>
                  <a:lnTo>
                    <a:pt x="46904" y="4406900"/>
                  </a:lnTo>
                  <a:close/>
                </a:path>
                <a:path w="4672965" h="4711700">
                  <a:moveTo>
                    <a:pt x="23351" y="4432300"/>
                  </a:moveTo>
                  <a:lnTo>
                    <a:pt x="18533" y="4445000"/>
                  </a:lnTo>
                  <a:lnTo>
                    <a:pt x="23351" y="4432300"/>
                  </a:lnTo>
                  <a:close/>
                </a:path>
                <a:path w="4672965" h="4711700">
                  <a:moveTo>
                    <a:pt x="45021" y="4419600"/>
                  </a:moveTo>
                  <a:lnTo>
                    <a:pt x="28815" y="4419600"/>
                  </a:lnTo>
                  <a:lnTo>
                    <a:pt x="29433" y="4432300"/>
                  </a:lnTo>
                  <a:lnTo>
                    <a:pt x="26106" y="4445000"/>
                  </a:lnTo>
                  <a:lnTo>
                    <a:pt x="40602" y="4445000"/>
                  </a:lnTo>
                  <a:lnTo>
                    <a:pt x="38983" y="4432300"/>
                  </a:lnTo>
                  <a:lnTo>
                    <a:pt x="45021" y="4419600"/>
                  </a:lnTo>
                  <a:close/>
                </a:path>
                <a:path w="4672965" h="4711700">
                  <a:moveTo>
                    <a:pt x="46276" y="4432300"/>
                  </a:moveTo>
                  <a:lnTo>
                    <a:pt x="44549" y="4432300"/>
                  </a:lnTo>
                  <a:lnTo>
                    <a:pt x="40602" y="4445000"/>
                  </a:lnTo>
                  <a:lnTo>
                    <a:pt x="43873" y="4445000"/>
                  </a:lnTo>
                  <a:lnTo>
                    <a:pt x="46276" y="4432300"/>
                  </a:lnTo>
                  <a:close/>
                </a:path>
                <a:path w="4672965" h="4711700">
                  <a:moveTo>
                    <a:pt x="46935" y="4432300"/>
                  </a:moveTo>
                  <a:lnTo>
                    <a:pt x="46276" y="4432300"/>
                  </a:lnTo>
                  <a:lnTo>
                    <a:pt x="43873" y="4445000"/>
                  </a:lnTo>
                  <a:lnTo>
                    <a:pt x="46935" y="4432300"/>
                  </a:lnTo>
                  <a:close/>
                </a:path>
                <a:path w="4672965" h="4711700">
                  <a:moveTo>
                    <a:pt x="4619984" y="4432300"/>
                  </a:moveTo>
                  <a:lnTo>
                    <a:pt x="4616320" y="4445000"/>
                  </a:lnTo>
                  <a:lnTo>
                    <a:pt x="4625220" y="4445000"/>
                  </a:lnTo>
                  <a:lnTo>
                    <a:pt x="4619984" y="4432300"/>
                  </a:lnTo>
                  <a:close/>
                </a:path>
                <a:path w="4672965" h="4711700">
                  <a:moveTo>
                    <a:pt x="4655756" y="4432300"/>
                  </a:moveTo>
                  <a:lnTo>
                    <a:pt x="4649094" y="4432300"/>
                  </a:lnTo>
                  <a:lnTo>
                    <a:pt x="4653657" y="4445000"/>
                  </a:lnTo>
                  <a:lnTo>
                    <a:pt x="4655756" y="4432300"/>
                  </a:lnTo>
                  <a:close/>
                </a:path>
                <a:path w="4672965" h="4711700">
                  <a:moveTo>
                    <a:pt x="4622288" y="4419600"/>
                  </a:moveTo>
                  <a:lnTo>
                    <a:pt x="4620053" y="4419600"/>
                  </a:lnTo>
                  <a:lnTo>
                    <a:pt x="4623073" y="4432300"/>
                  </a:lnTo>
                  <a:lnTo>
                    <a:pt x="4624683" y="4432300"/>
                  </a:lnTo>
                  <a:lnTo>
                    <a:pt x="4622752" y="4421317"/>
                  </a:lnTo>
                  <a:lnTo>
                    <a:pt x="4622288" y="4419600"/>
                  </a:lnTo>
                  <a:close/>
                </a:path>
                <a:path w="4672965" h="4711700">
                  <a:moveTo>
                    <a:pt x="4662496" y="4406900"/>
                  </a:moveTo>
                  <a:lnTo>
                    <a:pt x="4651083" y="4406900"/>
                  </a:lnTo>
                  <a:lnTo>
                    <a:pt x="4653660" y="4419600"/>
                  </a:lnTo>
                  <a:lnTo>
                    <a:pt x="4622450" y="4419600"/>
                  </a:lnTo>
                  <a:lnTo>
                    <a:pt x="4622752" y="4421317"/>
                  </a:lnTo>
                  <a:lnTo>
                    <a:pt x="4625719" y="4432300"/>
                  </a:lnTo>
                  <a:lnTo>
                    <a:pt x="4663992" y="4432300"/>
                  </a:lnTo>
                  <a:lnTo>
                    <a:pt x="4662496" y="4406900"/>
                  </a:lnTo>
                  <a:close/>
                </a:path>
                <a:path w="4672965" h="4711700">
                  <a:moveTo>
                    <a:pt x="4622450" y="4419600"/>
                  </a:moveTo>
                  <a:lnTo>
                    <a:pt x="4622288" y="4419600"/>
                  </a:lnTo>
                  <a:lnTo>
                    <a:pt x="4622752" y="4421317"/>
                  </a:lnTo>
                  <a:lnTo>
                    <a:pt x="4622450" y="4419600"/>
                  </a:lnTo>
                  <a:close/>
                </a:path>
                <a:path w="4672965" h="4711700">
                  <a:moveTo>
                    <a:pt x="4633957" y="4406900"/>
                  </a:moveTo>
                  <a:lnTo>
                    <a:pt x="4631293" y="4419600"/>
                  </a:lnTo>
                  <a:lnTo>
                    <a:pt x="4637052" y="4419600"/>
                  </a:lnTo>
                  <a:lnTo>
                    <a:pt x="4633957" y="4406900"/>
                  </a:lnTo>
                  <a:close/>
                </a:path>
                <a:path w="4672965" h="4711700">
                  <a:moveTo>
                    <a:pt x="4661642" y="4381500"/>
                  </a:moveTo>
                  <a:lnTo>
                    <a:pt x="4656528" y="4381500"/>
                  </a:lnTo>
                  <a:lnTo>
                    <a:pt x="4657366" y="4394200"/>
                  </a:lnTo>
                  <a:lnTo>
                    <a:pt x="4636411" y="4394200"/>
                  </a:lnTo>
                  <a:lnTo>
                    <a:pt x="4637738" y="4406900"/>
                  </a:lnTo>
                  <a:lnTo>
                    <a:pt x="4637052" y="4419600"/>
                  </a:lnTo>
                  <a:lnTo>
                    <a:pt x="4649861" y="4419600"/>
                  </a:lnTo>
                  <a:lnTo>
                    <a:pt x="4651083" y="4406900"/>
                  </a:lnTo>
                  <a:lnTo>
                    <a:pt x="4665850" y="4406900"/>
                  </a:lnTo>
                  <a:lnTo>
                    <a:pt x="4664826" y="4394200"/>
                  </a:lnTo>
                  <a:lnTo>
                    <a:pt x="4661642" y="4381500"/>
                  </a:lnTo>
                  <a:close/>
                </a:path>
                <a:path w="4672965" h="4711700">
                  <a:moveTo>
                    <a:pt x="10031" y="4394200"/>
                  </a:moveTo>
                  <a:lnTo>
                    <a:pt x="7999" y="4406900"/>
                  </a:lnTo>
                  <a:lnTo>
                    <a:pt x="11196" y="4406900"/>
                  </a:lnTo>
                  <a:lnTo>
                    <a:pt x="11601" y="4404276"/>
                  </a:lnTo>
                  <a:lnTo>
                    <a:pt x="10031" y="4394200"/>
                  </a:lnTo>
                  <a:close/>
                </a:path>
                <a:path w="4672965" h="4711700">
                  <a:moveTo>
                    <a:pt x="49509" y="4394200"/>
                  </a:moveTo>
                  <a:lnTo>
                    <a:pt x="13156" y="4394200"/>
                  </a:lnTo>
                  <a:lnTo>
                    <a:pt x="11601" y="4404276"/>
                  </a:lnTo>
                  <a:lnTo>
                    <a:pt x="12010" y="4406900"/>
                  </a:lnTo>
                  <a:lnTo>
                    <a:pt x="47605" y="4406900"/>
                  </a:lnTo>
                  <a:lnTo>
                    <a:pt x="49509" y="4394200"/>
                  </a:lnTo>
                  <a:close/>
                </a:path>
                <a:path w="4672965" h="4711700">
                  <a:moveTo>
                    <a:pt x="4668425" y="4394200"/>
                  </a:moveTo>
                  <a:lnTo>
                    <a:pt x="4667208" y="4394200"/>
                  </a:lnTo>
                  <a:lnTo>
                    <a:pt x="4667753" y="4406900"/>
                  </a:lnTo>
                  <a:lnTo>
                    <a:pt x="4668425" y="4394200"/>
                  </a:lnTo>
                  <a:close/>
                </a:path>
                <a:path w="4672965" h="4711700">
                  <a:moveTo>
                    <a:pt x="4783" y="4381500"/>
                  </a:moveTo>
                  <a:lnTo>
                    <a:pt x="4107" y="4394200"/>
                  </a:lnTo>
                  <a:lnTo>
                    <a:pt x="5340" y="4394200"/>
                  </a:lnTo>
                  <a:lnTo>
                    <a:pt x="4783" y="4381500"/>
                  </a:lnTo>
                  <a:close/>
                </a:path>
                <a:path w="4672965" h="4711700">
                  <a:moveTo>
                    <a:pt x="40909" y="4368800"/>
                  </a:moveTo>
                  <a:lnTo>
                    <a:pt x="6681" y="4368800"/>
                  </a:lnTo>
                  <a:lnTo>
                    <a:pt x="7698" y="4381500"/>
                  </a:lnTo>
                  <a:lnTo>
                    <a:pt x="10887" y="4394200"/>
                  </a:lnTo>
                  <a:lnTo>
                    <a:pt x="14020" y="4381500"/>
                  </a:lnTo>
                  <a:lnTo>
                    <a:pt x="40108" y="4381500"/>
                  </a:lnTo>
                  <a:lnTo>
                    <a:pt x="40909" y="4368800"/>
                  </a:lnTo>
                  <a:close/>
                </a:path>
                <a:path w="4672965" h="4711700">
                  <a:moveTo>
                    <a:pt x="34242" y="4381500"/>
                  </a:moveTo>
                  <a:lnTo>
                    <a:pt x="14020" y="4381500"/>
                  </a:lnTo>
                  <a:lnTo>
                    <a:pt x="14661" y="4394200"/>
                  </a:lnTo>
                  <a:lnTo>
                    <a:pt x="32520" y="4394200"/>
                  </a:lnTo>
                  <a:lnTo>
                    <a:pt x="34242" y="4381500"/>
                  </a:lnTo>
                  <a:close/>
                </a:path>
                <a:path w="4672965" h="4711700">
                  <a:moveTo>
                    <a:pt x="49968" y="4381500"/>
                  </a:moveTo>
                  <a:lnTo>
                    <a:pt x="36297" y="4381500"/>
                  </a:lnTo>
                  <a:lnTo>
                    <a:pt x="37768" y="4394200"/>
                  </a:lnTo>
                  <a:lnTo>
                    <a:pt x="43759" y="4394200"/>
                  </a:lnTo>
                  <a:lnTo>
                    <a:pt x="49968" y="4381500"/>
                  </a:lnTo>
                  <a:close/>
                </a:path>
                <a:path w="4672965" h="4711700">
                  <a:moveTo>
                    <a:pt x="4656528" y="4381500"/>
                  </a:moveTo>
                  <a:lnTo>
                    <a:pt x="4630037" y="4381500"/>
                  </a:lnTo>
                  <a:lnTo>
                    <a:pt x="4633651" y="4394200"/>
                  </a:lnTo>
                  <a:lnTo>
                    <a:pt x="4657366" y="4394200"/>
                  </a:lnTo>
                  <a:lnTo>
                    <a:pt x="4656528" y="4381500"/>
                  </a:lnTo>
                  <a:close/>
                </a:path>
                <a:path w="4672965" h="4711700">
                  <a:moveTo>
                    <a:pt x="4659394" y="4368800"/>
                  </a:moveTo>
                  <a:lnTo>
                    <a:pt x="4623867" y="4368800"/>
                  </a:lnTo>
                  <a:lnTo>
                    <a:pt x="4629160" y="4381500"/>
                  </a:lnTo>
                  <a:lnTo>
                    <a:pt x="4657881" y="4381500"/>
                  </a:lnTo>
                  <a:lnTo>
                    <a:pt x="4659394" y="4368800"/>
                  </a:lnTo>
                  <a:close/>
                </a:path>
                <a:path w="4672965" h="4711700">
                  <a:moveTo>
                    <a:pt x="4660507" y="4368800"/>
                  </a:moveTo>
                  <a:lnTo>
                    <a:pt x="4662496" y="4381500"/>
                  </a:lnTo>
                  <a:lnTo>
                    <a:pt x="4664590" y="4381500"/>
                  </a:lnTo>
                  <a:lnTo>
                    <a:pt x="4660507" y="4368800"/>
                  </a:lnTo>
                  <a:close/>
                </a:path>
                <a:path w="4672965" h="4711700">
                  <a:moveTo>
                    <a:pt x="46375" y="4343400"/>
                  </a:moveTo>
                  <a:lnTo>
                    <a:pt x="10194" y="4343400"/>
                  </a:lnTo>
                  <a:lnTo>
                    <a:pt x="8565" y="4356100"/>
                  </a:lnTo>
                  <a:lnTo>
                    <a:pt x="10062" y="4368800"/>
                  </a:lnTo>
                  <a:lnTo>
                    <a:pt x="46341" y="4368800"/>
                  </a:lnTo>
                  <a:lnTo>
                    <a:pt x="49222" y="4356100"/>
                  </a:lnTo>
                  <a:lnTo>
                    <a:pt x="46375" y="4343400"/>
                  </a:lnTo>
                  <a:close/>
                </a:path>
                <a:path w="4672965" h="4711700">
                  <a:moveTo>
                    <a:pt x="4626192" y="4343400"/>
                  </a:moveTo>
                  <a:lnTo>
                    <a:pt x="4623309" y="4343400"/>
                  </a:lnTo>
                  <a:lnTo>
                    <a:pt x="4623214" y="4356100"/>
                  </a:lnTo>
                  <a:lnTo>
                    <a:pt x="4626162" y="4368800"/>
                  </a:lnTo>
                  <a:lnTo>
                    <a:pt x="4661359" y="4368800"/>
                  </a:lnTo>
                  <a:lnTo>
                    <a:pt x="4662077" y="4356100"/>
                  </a:lnTo>
                  <a:lnTo>
                    <a:pt x="4631607" y="4356100"/>
                  </a:lnTo>
                  <a:lnTo>
                    <a:pt x="4626192" y="4343400"/>
                  </a:lnTo>
                  <a:close/>
                </a:path>
                <a:path w="4672965" h="4711700">
                  <a:moveTo>
                    <a:pt x="4634748" y="4330700"/>
                  </a:moveTo>
                  <a:lnTo>
                    <a:pt x="4629906" y="4330700"/>
                  </a:lnTo>
                  <a:lnTo>
                    <a:pt x="4632435" y="4343400"/>
                  </a:lnTo>
                  <a:lnTo>
                    <a:pt x="4631607" y="4356100"/>
                  </a:lnTo>
                  <a:lnTo>
                    <a:pt x="4662077" y="4356100"/>
                  </a:lnTo>
                  <a:lnTo>
                    <a:pt x="4665355" y="4343400"/>
                  </a:lnTo>
                  <a:lnTo>
                    <a:pt x="4636223" y="4343400"/>
                  </a:lnTo>
                  <a:lnTo>
                    <a:pt x="4634748" y="4330700"/>
                  </a:lnTo>
                  <a:close/>
                </a:path>
                <a:path w="4672965" h="4711700">
                  <a:moveTo>
                    <a:pt x="5088" y="4330700"/>
                  </a:moveTo>
                  <a:lnTo>
                    <a:pt x="6282" y="4343400"/>
                  </a:lnTo>
                  <a:lnTo>
                    <a:pt x="8795" y="4343400"/>
                  </a:lnTo>
                  <a:lnTo>
                    <a:pt x="5088" y="4330700"/>
                  </a:lnTo>
                  <a:close/>
                </a:path>
                <a:path w="4672965" h="4711700">
                  <a:moveTo>
                    <a:pt x="14927" y="4318000"/>
                  </a:moveTo>
                  <a:lnTo>
                    <a:pt x="9346" y="4318000"/>
                  </a:lnTo>
                  <a:lnTo>
                    <a:pt x="7633" y="4330700"/>
                  </a:lnTo>
                  <a:lnTo>
                    <a:pt x="11150" y="4343400"/>
                  </a:lnTo>
                  <a:lnTo>
                    <a:pt x="15445" y="4343400"/>
                  </a:lnTo>
                  <a:lnTo>
                    <a:pt x="13172" y="4330700"/>
                  </a:lnTo>
                  <a:lnTo>
                    <a:pt x="14927" y="4318000"/>
                  </a:lnTo>
                  <a:close/>
                </a:path>
                <a:path w="4672965" h="4711700">
                  <a:moveTo>
                    <a:pt x="35538" y="4318000"/>
                  </a:moveTo>
                  <a:lnTo>
                    <a:pt x="18848" y="4318000"/>
                  </a:lnTo>
                  <a:lnTo>
                    <a:pt x="16765" y="4330700"/>
                  </a:lnTo>
                  <a:lnTo>
                    <a:pt x="15445" y="4343400"/>
                  </a:lnTo>
                  <a:lnTo>
                    <a:pt x="42490" y="4343400"/>
                  </a:lnTo>
                  <a:lnTo>
                    <a:pt x="38860" y="4330700"/>
                  </a:lnTo>
                  <a:lnTo>
                    <a:pt x="34810" y="4330700"/>
                  </a:lnTo>
                  <a:lnTo>
                    <a:pt x="35538" y="4318000"/>
                  </a:lnTo>
                  <a:close/>
                </a:path>
                <a:path w="4672965" h="4711700">
                  <a:moveTo>
                    <a:pt x="53862" y="4330700"/>
                  </a:moveTo>
                  <a:lnTo>
                    <a:pt x="51076" y="4330700"/>
                  </a:lnTo>
                  <a:lnTo>
                    <a:pt x="48668" y="4343400"/>
                  </a:lnTo>
                  <a:lnTo>
                    <a:pt x="53862" y="4330700"/>
                  </a:lnTo>
                  <a:close/>
                </a:path>
                <a:path w="4672965" h="4711700">
                  <a:moveTo>
                    <a:pt x="4638309" y="4330700"/>
                  </a:moveTo>
                  <a:lnTo>
                    <a:pt x="4634748" y="4330700"/>
                  </a:lnTo>
                  <a:lnTo>
                    <a:pt x="4636947" y="4343400"/>
                  </a:lnTo>
                  <a:lnTo>
                    <a:pt x="4638309" y="4330700"/>
                  </a:lnTo>
                  <a:close/>
                </a:path>
                <a:path w="4672965" h="4711700">
                  <a:moveTo>
                    <a:pt x="4649959" y="4318000"/>
                  </a:moveTo>
                  <a:lnTo>
                    <a:pt x="4628806" y="4318000"/>
                  </a:lnTo>
                  <a:lnTo>
                    <a:pt x="4631846" y="4330700"/>
                  </a:lnTo>
                  <a:lnTo>
                    <a:pt x="4638309" y="4330700"/>
                  </a:lnTo>
                  <a:lnTo>
                    <a:pt x="4640507" y="4343400"/>
                  </a:lnTo>
                  <a:lnTo>
                    <a:pt x="4665355" y="4343400"/>
                  </a:lnTo>
                  <a:lnTo>
                    <a:pt x="4659237" y="4330700"/>
                  </a:lnTo>
                  <a:lnTo>
                    <a:pt x="4649959" y="4318000"/>
                  </a:lnTo>
                  <a:close/>
                </a:path>
                <a:path w="4672965" h="4711700">
                  <a:moveTo>
                    <a:pt x="42041" y="4318000"/>
                  </a:moveTo>
                  <a:lnTo>
                    <a:pt x="40469" y="4318000"/>
                  </a:lnTo>
                  <a:lnTo>
                    <a:pt x="41013" y="4330700"/>
                  </a:lnTo>
                  <a:lnTo>
                    <a:pt x="41879" y="4330700"/>
                  </a:lnTo>
                  <a:lnTo>
                    <a:pt x="42041" y="4318000"/>
                  </a:lnTo>
                  <a:close/>
                </a:path>
                <a:path w="4672965" h="4711700">
                  <a:moveTo>
                    <a:pt x="4625325" y="4318000"/>
                  </a:moveTo>
                  <a:lnTo>
                    <a:pt x="4619566" y="4318000"/>
                  </a:lnTo>
                  <a:lnTo>
                    <a:pt x="4625217" y="4330700"/>
                  </a:lnTo>
                  <a:lnTo>
                    <a:pt x="4631846" y="4330700"/>
                  </a:lnTo>
                  <a:lnTo>
                    <a:pt x="4625325" y="4318000"/>
                  </a:lnTo>
                  <a:close/>
                </a:path>
                <a:path w="4672965" h="4711700">
                  <a:moveTo>
                    <a:pt x="4634015" y="4305300"/>
                  </a:moveTo>
                  <a:lnTo>
                    <a:pt x="4623036" y="4305300"/>
                  </a:lnTo>
                  <a:lnTo>
                    <a:pt x="4625325" y="4318000"/>
                  </a:lnTo>
                  <a:lnTo>
                    <a:pt x="4631846" y="4330700"/>
                  </a:lnTo>
                  <a:lnTo>
                    <a:pt x="4628806" y="4318000"/>
                  </a:lnTo>
                  <a:lnTo>
                    <a:pt x="4630037" y="4318000"/>
                  </a:lnTo>
                  <a:lnTo>
                    <a:pt x="4634015" y="4305300"/>
                  </a:lnTo>
                  <a:close/>
                </a:path>
                <a:path w="4672965" h="4711700">
                  <a:moveTo>
                    <a:pt x="4659674" y="4305300"/>
                  </a:moveTo>
                  <a:lnTo>
                    <a:pt x="4650954" y="4305300"/>
                  </a:lnTo>
                  <a:lnTo>
                    <a:pt x="4653910" y="4318000"/>
                  </a:lnTo>
                  <a:lnTo>
                    <a:pt x="4661641" y="4330700"/>
                  </a:lnTo>
                  <a:lnTo>
                    <a:pt x="4665428" y="4318000"/>
                  </a:lnTo>
                  <a:lnTo>
                    <a:pt x="4659674" y="4305300"/>
                  </a:lnTo>
                  <a:close/>
                </a:path>
                <a:path w="4672965" h="4711700">
                  <a:moveTo>
                    <a:pt x="15037" y="4317650"/>
                  </a:moveTo>
                  <a:lnTo>
                    <a:pt x="14927" y="4318000"/>
                  </a:lnTo>
                  <a:lnTo>
                    <a:pt x="15100" y="4318000"/>
                  </a:lnTo>
                  <a:lnTo>
                    <a:pt x="15037" y="4317650"/>
                  </a:lnTo>
                  <a:close/>
                </a:path>
                <a:path w="4672965" h="4711700">
                  <a:moveTo>
                    <a:pt x="43945" y="4292600"/>
                  </a:moveTo>
                  <a:lnTo>
                    <a:pt x="7725" y="4292600"/>
                  </a:lnTo>
                  <a:lnTo>
                    <a:pt x="7769" y="4305300"/>
                  </a:lnTo>
                  <a:lnTo>
                    <a:pt x="22653" y="4305300"/>
                  </a:lnTo>
                  <a:lnTo>
                    <a:pt x="23412" y="4318000"/>
                  </a:lnTo>
                  <a:lnTo>
                    <a:pt x="38624" y="4318000"/>
                  </a:lnTo>
                  <a:lnTo>
                    <a:pt x="43945" y="4292600"/>
                  </a:lnTo>
                  <a:close/>
                </a:path>
                <a:path w="4672965" h="4711700">
                  <a:moveTo>
                    <a:pt x="4619566" y="4305300"/>
                  </a:moveTo>
                  <a:lnTo>
                    <a:pt x="4619728" y="4318000"/>
                  </a:lnTo>
                  <a:lnTo>
                    <a:pt x="4622996" y="4318000"/>
                  </a:lnTo>
                  <a:lnTo>
                    <a:pt x="4619566" y="4305300"/>
                  </a:lnTo>
                  <a:close/>
                </a:path>
                <a:path w="4672965" h="4711700">
                  <a:moveTo>
                    <a:pt x="4643117" y="4305300"/>
                  </a:moveTo>
                  <a:lnTo>
                    <a:pt x="4634015" y="4305300"/>
                  </a:lnTo>
                  <a:lnTo>
                    <a:pt x="4632759" y="4318000"/>
                  </a:lnTo>
                  <a:lnTo>
                    <a:pt x="4643753" y="4318000"/>
                  </a:lnTo>
                  <a:lnTo>
                    <a:pt x="4643117" y="4305300"/>
                  </a:lnTo>
                  <a:close/>
                </a:path>
                <a:path w="4672965" h="4711700">
                  <a:moveTo>
                    <a:pt x="4644696" y="4305300"/>
                  </a:moveTo>
                  <a:lnTo>
                    <a:pt x="4645226" y="4318000"/>
                  </a:lnTo>
                  <a:lnTo>
                    <a:pt x="4646875" y="4318000"/>
                  </a:lnTo>
                  <a:lnTo>
                    <a:pt x="4644696" y="4305300"/>
                  </a:lnTo>
                  <a:close/>
                </a:path>
                <a:path w="4672965" h="4711700">
                  <a:moveTo>
                    <a:pt x="18956" y="4305300"/>
                  </a:moveTo>
                  <a:lnTo>
                    <a:pt x="12837" y="4305300"/>
                  </a:lnTo>
                  <a:lnTo>
                    <a:pt x="15037" y="4317650"/>
                  </a:lnTo>
                  <a:lnTo>
                    <a:pt x="18956" y="4305300"/>
                  </a:lnTo>
                  <a:close/>
                </a:path>
                <a:path w="4672965" h="4711700">
                  <a:moveTo>
                    <a:pt x="4620194" y="4292600"/>
                  </a:moveTo>
                  <a:lnTo>
                    <a:pt x="4625631" y="4305300"/>
                  </a:lnTo>
                  <a:lnTo>
                    <a:pt x="4625643" y="4305117"/>
                  </a:lnTo>
                  <a:lnTo>
                    <a:pt x="4620194" y="4292600"/>
                  </a:lnTo>
                  <a:close/>
                </a:path>
                <a:path w="4672965" h="4711700">
                  <a:moveTo>
                    <a:pt x="4627512" y="4292600"/>
                  </a:moveTo>
                  <a:lnTo>
                    <a:pt x="4626463" y="4292600"/>
                  </a:lnTo>
                  <a:lnTo>
                    <a:pt x="4625643" y="4305117"/>
                  </a:lnTo>
                  <a:lnTo>
                    <a:pt x="4625722" y="4305300"/>
                  </a:lnTo>
                  <a:lnTo>
                    <a:pt x="4633597" y="4305300"/>
                  </a:lnTo>
                  <a:lnTo>
                    <a:pt x="4627512" y="4292600"/>
                  </a:lnTo>
                  <a:close/>
                </a:path>
                <a:path w="4672965" h="4711700">
                  <a:moveTo>
                    <a:pt x="4664528" y="4267200"/>
                  </a:moveTo>
                  <a:lnTo>
                    <a:pt x="4630351" y="4267200"/>
                  </a:lnTo>
                  <a:lnTo>
                    <a:pt x="4634330" y="4279900"/>
                  </a:lnTo>
                  <a:lnTo>
                    <a:pt x="4631944" y="4279900"/>
                  </a:lnTo>
                  <a:lnTo>
                    <a:pt x="4633597" y="4305300"/>
                  </a:lnTo>
                  <a:lnTo>
                    <a:pt x="4662195" y="4305300"/>
                  </a:lnTo>
                  <a:lnTo>
                    <a:pt x="4664972" y="4292600"/>
                  </a:lnTo>
                  <a:lnTo>
                    <a:pt x="4659983" y="4279900"/>
                  </a:lnTo>
                  <a:lnTo>
                    <a:pt x="4664528" y="4267200"/>
                  </a:lnTo>
                  <a:close/>
                </a:path>
                <a:path w="4672965" h="4711700">
                  <a:moveTo>
                    <a:pt x="52505" y="4279900"/>
                  </a:moveTo>
                  <a:lnTo>
                    <a:pt x="10528" y="4279900"/>
                  </a:lnTo>
                  <a:lnTo>
                    <a:pt x="9023" y="4292600"/>
                  </a:lnTo>
                  <a:lnTo>
                    <a:pt x="47056" y="4292600"/>
                  </a:lnTo>
                  <a:lnTo>
                    <a:pt x="52505" y="4279900"/>
                  </a:lnTo>
                  <a:close/>
                </a:path>
                <a:path w="4672965" h="4711700">
                  <a:moveTo>
                    <a:pt x="4666475" y="4279900"/>
                  </a:moveTo>
                  <a:lnTo>
                    <a:pt x="4662915" y="4279900"/>
                  </a:lnTo>
                  <a:lnTo>
                    <a:pt x="4670664" y="4292600"/>
                  </a:lnTo>
                  <a:lnTo>
                    <a:pt x="4666475" y="4279900"/>
                  </a:lnTo>
                  <a:close/>
                </a:path>
                <a:path w="4672965" h="4711700">
                  <a:moveTo>
                    <a:pt x="25439" y="4247964"/>
                  </a:moveTo>
                  <a:lnTo>
                    <a:pt x="10942" y="4267200"/>
                  </a:lnTo>
                  <a:lnTo>
                    <a:pt x="3905" y="4279900"/>
                  </a:lnTo>
                  <a:lnTo>
                    <a:pt x="39684" y="4279900"/>
                  </a:lnTo>
                  <a:lnTo>
                    <a:pt x="40501" y="4267200"/>
                  </a:lnTo>
                  <a:lnTo>
                    <a:pt x="39562" y="4267200"/>
                  </a:lnTo>
                  <a:lnTo>
                    <a:pt x="39659" y="4254500"/>
                  </a:lnTo>
                  <a:lnTo>
                    <a:pt x="23192" y="4254500"/>
                  </a:lnTo>
                  <a:lnTo>
                    <a:pt x="25439" y="4247964"/>
                  </a:lnTo>
                  <a:close/>
                </a:path>
                <a:path w="4672965" h="4711700">
                  <a:moveTo>
                    <a:pt x="4630351" y="4267200"/>
                  </a:moveTo>
                  <a:lnTo>
                    <a:pt x="4621411" y="4267200"/>
                  </a:lnTo>
                  <a:lnTo>
                    <a:pt x="4626256" y="4279900"/>
                  </a:lnTo>
                  <a:lnTo>
                    <a:pt x="4632235" y="4279900"/>
                  </a:lnTo>
                  <a:lnTo>
                    <a:pt x="4630351" y="4267200"/>
                  </a:lnTo>
                  <a:close/>
                </a:path>
                <a:path w="4672965" h="4711700">
                  <a:moveTo>
                    <a:pt x="43071" y="4224548"/>
                  </a:moveTo>
                  <a:lnTo>
                    <a:pt x="25439" y="4247964"/>
                  </a:lnTo>
                  <a:lnTo>
                    <a:pt x="23192" y="4254500"/>
                  </a:lnTo>
                  <a:lnTo>
                    <a:pt x="45600" y="4254500"/>
                  </a:lnTo>
                  <a:lnTo>
                    <a:pt x="39562" y="4267200"/>
                  </a:lnTo>
                  <a:lnTo>
                    <a:pt x="47998" y="4267200"/>
                  </a:lnTo>
                  <a:lnTo>
                    <a:pt x="47785" y="4254500"/>
                  </a:lnTo>
                  <a:lnTo>
                    <a:pt x="46185" y="4241800"/>
                  </a:lnTo>
                  <a:lnTo>
                    <a:pt x="33541" y="4241800"/>
                  </a:lnTo>
                  <a:lnTo>
                    <a:pt x="41433" y="4229100"/>
                  </a:lnTo>
                  <a:lnTo>
                    <a:pt x="43071" y="4224548"/>
                  </a:lnTo>
                  <a:close/>
                </a:path>
                <a:path w="4672965" h="4711700">
                  <a:moveTo>
                    <a:pt x="53378" y="4254500"/>
                  </a:moveTo>
                  <a:lnTo>
                    <a:pt x="51982" y="4267200"/>
                  </a:lnTo>
                  <a:lnTo>
                    <a:pt x="52595" y="4267200"/>
                  </a:lnTo>
                  <a:lnTo>
                    <a:pt x="53378" y="4254500"/>
                  </a:lnTo>
                  <a:close/>
                </a:path>
                <a:path w="4672965" h="4711700">
                  <a:moveTo>
                    <a:pt x="4622707" y="4254500"/>
                  </a:moveTo>
                  <a:lnTo>
                    <a:pt x="4618707" y="4267200"/>
                  </a:lnTo>
                  <a:lnTo>
                    <a:pt x="4629187" y="4267200"/>
                  </a:lnTo>
                  <a:lnTo>
                    <a:pt x="4622707" y="4254500"/>
                  </a:lnTo>
                  <a:close/>
                </a:path>
                <a:path w="4672965" h="4711700">
                  <a:moveTo>
                    <a:pt x="4621691" y="4241800"/>
                  </a:moveTo>
                  <a:lnTo>
                    <a:pt x="4624762" y="4254500"/>
                  </a:lnTo>
                  <a:lnTo>
                    <a:pt x="4629187" y="4267200"/>
                  </a:lnTo>
                  <a:lnTo>
                    <a:pt x="4635481" y="4267200"/>
                  </a:lnTo>
                  <a:lnTo>
                    <a:pt x="4634230" y="4254500"/>
                  </a:lnTo>
                  <a:lnTo>
                    <a:pt x="4626581" y="4254500"/>
                  </a:lnTo>
                  <a:lnTo>
                    <a:pt x="4627111" y="4248327"/>
                  </a:lnTo>
                  <a:lnTo>
                    <a:pt x="4621691" y="4241800"/>
                  </a:lnTo>
                  <a:close/>
                </a:path>
                <a:path w="4672965" h="4711700">
                  <a:moveTo>
                    <a:pt x="4656842" y="4254500"/>
                  </a:moveTo>
                  <a:lnTo>
                    <a:pt x="4634230" y="4254500"/>
                  </a:lnTo>
                  <a:lnTo>
                    <a:pt x="4636777" y="4267200"/>
                  </a:lnTo>
                  <a:lnTo>
                    <a:pt x="4660896" y="4267200"/>
                  </a:lnTo>
                  <a:lnTo>
                    <a:pt x="4656842" y="4254500"/>
                  </a:lnTo>
                  <a:close/>
                </a:path>
                <a:path w="4672965" h="4711700">
                  <a:moveTo>
                    <a:pt x="27559" y="4241800"/>
                  </a:moveTo>
                  <a:lnTo>
                    <a:pt x="12805" y="4241800"/>
                  </a:lnTo>
                  <a:lnTo>
                    <a:pt x="16041" y="4254500"/>
                  </a:lnTo>
                  <a:lnTo>
                    <a:pt x="20514" y="4254500"/>
                  </a:lnTo>
                  <a:lnTo>
                    <a:pt x="25439" y="4247964"/>
                  </a:lnTo>
                  <a:lnTo>
                    <a:pt x="27559" y="4241800"/>
                  </a:lnTo>
                  <a:close/>
                </a:path>
                <a:path w="4672965" h="4711700">
                  <a:moveTo>
                    <a:pt x="4629327" y="4250997"/>
                  </a:moveTo>
                  <a:lnTo>
                    <a:pt x="4629958" y="4254500"/>
                  </a:lnTo>
                  <a:lnTo>
                    <a:pt x="4632235" y="4254500"/>
                  </a:lnTo>
                  <a:lnTo>
                    <a:pt x="4629327" y="4250997"/>
                  </a:lnTo>
                  <a:close/>
                </a:path>
                <a:path w="4672965" h="4711700">
                  <a:moveTo>
                    <a:pt x="4660507" y="4229100"/>
                  </a:moveTo>
                  <a:lnTo>
                    <a:pt x="4629290" y="4229100"/>
                  </a:lnTo>
                  <a:lnTo>
                    <a:pt x="4633742" y="4241800"/>
                  </a:lnTo>
                  <a:lnTo>
                    <a:pt x="4632235" y="4254500"/>
                  </a:lnTo>
                  <a:lnTo>
                    <a:pt x="4659476" y="4254500"/>
                  </a:lnTo>
                  <a:lnTo>
                    <a:pt x="4662680" y="4241800"/>
                  </a:lnTo>
                  <a:lnTo>
                    <a:pt x="4663880" y="4241800"/>
                  </a:lnTo>
                  <a:lnTo>
                    <a:pt x="4660507" y="4229100"/>
                  </a:lnTo>
                  <a:close/>
                </a:path>
                <a:path w="4672965" h="4711700">
                  <a:moveTo>
                    <a:pt x="4627671" y="4241800"/>
                  </a:moveTo>
                  <a:lnTo>
                    <a:pt x="4627111" y="4248327"/>
                  </a:lnTo>
                  <a:lnTo>
                    <a:pt x="4629327" y="4250997"/>
                  </a:lnTo>
                  <a:lnTo>
                    <a:pt x="4627671" y="4241800"/>
                  </a:lnTo>
                  <a:close/>
                </a:path>
                <a:path w="4672965" h="4711700">
                  <a:moveTo>
                    <a:pt x="42019" y="4191000"/>
                  </a:moveTo>
                  <a:lnTo>
                    <a:pt x="18177" y="4191000"/>
                  </a:lnTo>
                  <a:lnTo>
                    <a:pt x="10109" y="4203700"/>
                  </a:lnTo>
                  <a:lnTo>
                    <a:pt x="16247" y="4203700"/>
                  </a:lnTo>
                  <a:lnTo>
                    <a:pt x="11873" y="4216400"/>
                  </a:lnTo>
                  <a:lnTo>
                    <a:pt x="7296" y="4216400"/>
                  </a:lnTo>
                  <a:lnTo>
                    <a:pt x="13308" y="4229100"/>
                  </a:lnTo>
                  <a:lnTo>
                    <a:pt x="12998" y="4229100"/>
                  </a:lnTo>
                  <a:lnTo>
                    <a:pt x="8680" y="4241800"/>
                  </a:lnTo>
                  <a:lnTo>
                    <a:pt x="30086" y="4241800"/>
                  </a:lnTo>
                  <a:lnTo>
                    <a:pt x="43071" y="4224548"/>
                  </a:lnTo>
                  <a:lnTo>
                    <a:pt x="46003" y="4216400"/>
                  </a:lnTo>
                  <a:lnTo>
                    <a:pt x="42019" y="4191000"/>
                  </a:lnTo>
                  <a:close/>
                </a:path>
                <a:path w="4672965" h="4711700">
                  <a:moveTo>
                    <a:pt x="49181" y="4216400"/>
                  </a:moveTo>
                  <a:lnTo>
                    <a:pt x="43071" y="4224548"/>
                  </a:lnTo>
                  <a:lnTo>
                    <a:pt x="41433" y="4229100"/>
                  </a:lnTo>
                  <a:lnTo>
                    <a:pt x="33541" y="4241800"/>
                  </a:lnTo>
                  <a:lnTo>
                    <a:pt x="45761" y="4241800"/>
                  </a:lnTo>
                  <a:lnTo>
                    <a:pt x="49077" y="4229100"/>
                  </a:lnTo>
                  <a:lnTo>
                    <a:pt x="50428" y="4229100"/>
                  </a:lnTo>
                  <a:lnTo>
                    <a:pt x="49181" y="4216400"/>
                  </a:lnTo>
                  <a:close/>
                </a:path>
                <a:path w="4672965" h="4711700">
                  <a:moveTo>
                    <a:pt x="55014" y="4229100"/>
                  </a:moveTo>
                  <a:lnTo>
                    <a:pt x="52186" y="4229100"/>
                  </a:lnTo>
                  <a:lnTo>
                    <a:pt x="49778" y="4241800"/>
                  </a:lnTo>
                  <a:lnTo>
                    <a:pt x="55014" y="4229100"/>
                  </a:lnTo>
                  <a:close/>
                </a:path>
                <a:path w="4672965" h="4711700">
                  <a:moveTo>
                    <a:pt x="4662377" y="4216400"/>
                  </a:moveTo>
                  <a:lnTo>
                    <a:pt x="4620299" y="4216400"/>
                  </a:lnTo>
                  <a:lnTo>
                    <a:pt x="4623327" y="4229100"/>
                  </a:lnTo>
                  <a:lnTo>
                    <a:pt x="4664342" y="4229100"/>
                  </a:lnTo>
                  <a:lnTo>
                    <a:pt x="4662377" y="4216400"/>
                  </a:lnTo>
                  <a:close/>
                </a:path>
                <a:path w="4672965" h="4711700">
                  <a:moveTo>
                    <a:pt x="4625220" y="4203700"/>
                  </a:moveTo>
                  <a:lnTo>
                    <a:pt x="4624263" y="4216400"/>
                  </a:lnTo>
                  <a:lnTo>
                    <a:pt x="4627649" y="4216400"/>
                  </a:lnTo>
                  <a:lnTo>
                    <a:pt x="4625220" y="4203700"/>
                  </a:lnTo>
                  <a:close/>
                </a:path>
                <a:path w="4672965" h="4711700">
                  <a:moveTo>
                    <a:pt x="4664859" y="4203700"/>
                  </a:moveTo>
                  <a:lnTo>
                    <a:pt x="4626537" y="4203700"/>
                  </a:lnTo>
                  <a:lnTo>
                    <a:pt x="4629827" y="4216400"/>
                  </a:lnTo>
                  <a:lnTo>
                    <a:pt x="4660402" y="4216400"/>
                  </a:lnTo>
                  <a:lnTo>
                    <a:pt x="4664859" y="4203700"/>
                  </a:lnTo>
                  <a:close/>
                </a:path>
                <a:path w="4672965" h="4711700">
                  <a:moveTo>
                    <a:pt x="12228" y="4191000"/>
                  </a:moveTo>
                  <a:lnTo>
                    <a:pt x="8584" y="4191000"/>
                  </a:lnTo>
                  <a:lnTo>
                    <a:pt x="7262" y="4203700"/>
                  </a:lnTo>
                  <a:lnTo>
                    <a:pt x="10109" y="4203700"/>
                  </a:lnTo>
                  <a:lnTo>
                    <a:pt x="12228" y="4191000"/>
                  </a:lnTo>
                  <a:close/>
                </a:path>
                <a:path w="4672965" h="4711700">
                  <a:moveTo>
                    <a:pt x="4656102" y="4191000"/>
                  </a:moveTo>
                  <a:lnTo>
                    <a:pt x="4632054" y="4191000"/>
                  </a:lnTo>
                  <a:lnTo>
                    <a:pt x="4632235" y="4203700"/>
                  </a:lnTo>
                  <a:lnTo>
                    <a:pt x="4661973" y="4203700"/>
                  </a:lnTo>
                  <a:lnTo>
                    <a:pt x="4656102" y="4191000"/>
                  </a:lnTo>
                  <a:close/>
                </a:path>
                <a:path w="4672965" h="4711700">
                  <a:moveTo>
                    <a:pt x="40935" y="4178300"/>
                  </a:moveTo>
                  <a:lnTo>
                    <a:pt x="7018" y="4178300"/>
                  </a:lnTo>
                  <a:lnTo>
                    <a:pt x="9968" y="4191000"/>
                  </a:lnTo>
                  <a:lnTo>
                    <a:pt x="41883" y="4191000"/>
                  </a:lnTo>
                  <a:lnTo>
                    <a:pt x="44428" y="4187248"/>
                  </a:lnTo>
                  <a:lnTo>
                    <a:pt x="40935" y="4178300"/>
                  </a:lnTo>
                  <a:close/>
                </a:path>
                <a:path w="4672965" h="4711700">
                  <a:moveTo>
                    <a:pt x="51747" y="4178300"/>
                  </a:moveTo>
                  <a:lnTo>
                    <a:pt x="50501" y="4178300"/>
                  </a:lnTo>
                  <a:lnTo>
                    <a:pt x="44428" y="4187248"/>
                  </a:lnTo>
                  <a:lnTo>
                    <a:pt x="45892" y="4191000"/>
                  </a:lnTo>
                  <a:lnTo>
                    <a:pt x="51747" y="4178300"/>
                  </a:lnTo>
                  <a:close/>
                </a:path>
                <a:path w="4672965" h="4711700">
                  <a:moveTo>
                    <a:pt x="4629304" y="4178300"/>
                  </a:moveTo>
                  <a:lnTo>
                    <a:pt x="4624906" y="4191000"/>
                  </a:lnTo>
                  <a:lnTo>
                    <a:pt x="4632054" y="4191000"/>
                  </a:lnTo>
                  <a:lnTo>
                    <a:pt x="4631978" y="4185671"/>
                  </a:lnTo>
                  <a:lnTo>
                    <a:pt x="4629304" y="4178300"/>
                  </a:lnTo>
                  <a:close/>
                </a:path>
                <a:path w="4672965" h="4711700">
                  <a:moveTo>
                    <a:pt x="4653356" y="4178300"/>
                  </a:moveTo>
                  <a:lnTo>
                    <a:pt x="4631872" y="4178300"/>
                  </a:lnTo>
                  <a:lnTo>
                    <a:pt x="4631978" y="4185671"/>
                  </a:lnTo>
                  <a:lnTo>
                    <a:pt x="4633911" y="4191000"/>
                  </a:lnTo>
                  <a:lnTo>
                    <a:pt x="4651607" y="4191000"/>
                  </a:lnTo>
                  <a:lnTo>
                    <a:pt x="4653356" y="4178300"/>
                  </a:lnTo>
                  <a:close/>
                </a:path>
                <a:path w="4672965" h="4711700">
                  <a:moveTo>
                    <a:pt x="4663648" y="4178300"/>
                  </a:moveTo>
                  <a:lnTo>
                    <a:pt x="4657274" y="4178300"/>
                  </a:lnTo>
                  <a:lnTo>
                    <a:pt x="4661369" y="4191000"/>
                  </a:lnTo>
                  <a:lnTo>
                    <a:pt x="4663648" y="4178300"/>
                  </a:lnTo>
                  <a:close/>
                </a:path>
                <a:path w="4672965" h="4711700">
                  <a:moveTo>
                    <a:pt x="46869" y="4102100"/>
                  </a:moveTo>
                  <a:lnTo>
                    <a:pt x="10841" y="4102100"/>
                  </a:lnTo>
                  <a:lnTo>
                    <a:pt x="7446" y="4114800"/>
                  </a:lnTo>
                  <a:lnTo>
                    <a:pt x="8824" y="4114800"/>
                  </a:lnTo>
                  <a:lnTo>
                    <a:pt x="12318" y="4127500"/>
                  </a:lnTo>
                  <a:lnTo>
                    <a:pt x="12156" y="4140200"/>
                  </a:lnTo>
                  <a:lnTo>
                    <a:pt x="7040" y="4152900"/>
                  </a:lnTo>
                  <a:lnTo>
                    <a:pt x="19559" y="4152900"/>
                  </a:lnTo>
                  <a:lnTo>
                    <a:pt x="15894" y="4165600"/>
                  </a:lnTo>
                  <a:lnTo>
                    <a:pt x="10354" y="4178300"/>
                  </a:lnTo>
                  <a:lnTo>
                    <a:pt x="40094" y="4178300"/>
                  </a:lnTo>
                  <a:lnTo>
                    <a:pt x="46584" y="4165600"/>
                  </a:lnTo>
                  <a:lnTo>
                    <a:pt x="31869" y="4165600"/>
                  </a:lnTo>
                  <a:lnTo>
                    <a:pt x="27088" y="4152900"/>
                  </a:lnTo>
                  <a:lnTo>
                    <a:pt x="30358" y="4140200"/>
                  </a:lnTo>
                  <a:lnTo>
                    <a:pt x="41475" y="4140200"/>
                  </a:lnTo>
                  <a:lnTo>
                    <a:pt x="41847" y="4127500"/>
                  </a:lnTo>
                  <a:lnTo>
                    <a:pt x="40750" y="4127500"/>
                  </a:lnTo>
                  <a:lnTo>
                    <a:pt x="43119" y="4114800"/>
                  </a:lnTo>
                  <a:lnTo>
                    <a:pt x="46869" y="4102100"/>
                  </a:lnTo>
                  <a:close/>
                </a:path>
                <a:path w="4672965" h="4711700">
                  <a:moveTo>
                    <a:pt x="4631188" y="4165600"/>
                  </a:moveTo>
                  <a:lnTo>
                    <a:pt x="4622311" y="4165600"/>
                  </a:lnTo>
                  <a:lnTo>
                    <a:pt x="4627524" y="4178300"/>
                  </a:lnTo>
                  <a:lnTo>
                    <a:pt x="4632263" y="4178300"/>
                  </a:lnTo>
                  <a:lnTo>
                    <a:pt x="4631188" y="4165600"/>
                  </a:lnTo>
                  <a:close/>
                </a:path>
                <a:path w="4672965" h="4711700">
                  <a:moveTo>
                    <a:pt x="4656214" y="4165600"/>
                  </a:moveTo>
                  <a:lnTo>
                    <a:pt x="4632764" y="4165600"/>
                  </a:lnTo>
                  <a:lnTo>
                    <a:pt x="4632955" y="4178300"/>
                  </a:lnTo>
                  <a:lnTo>
                    <a:pt x="4663125" y="4178300"/>
                  </a:lnTo>
                  <a:lnTo>
                    <a:pt x="4656214" y="4165600"/>
                  </a:lnTo>
                  <a:close/>
                </a:path>
                <a:path w="4672965" h="4711700">
                  <a:moveTo>
                    <a:pt x="38705" y="4140200"/>
                  </a:moveTo>
                  <a:lnTo>
                    <a:pt x="30358" y="4140200"/>
                  </a:lnTo>
                  <a:lnTo>
                    <a:pt x="32455" y="4152900"/>
                  </a:lnTo>
                  <a:lnTo>
                    <a:pt x="31869" y="4165600"/>
                  </a:lnTo>
                  <a:lnTo>
                    <a:pt x="39182" y="4165600"/>
                  </a:lnTo>
                  <a:lnTo>
                    <a:pt x="38177" y="4152900"/>
                  </a:lnTo>
                  <a:lnTo>
                    <a:pt x="41337" y="4152900"/>
                  </a:lnTo>
                  <a:lnTo>
                    <a:pt x="38705" y="4140200"/>
                  </a:lnTo>
                  <a:close/>
                </a:path>
                <a:path w="4672965" h="4711700">
                  <a:moveTo>
                    <a:pt x="47250" y="4152900"/>
                  </a:moveTo>
                  <a:lnTo>
                    <a:pt x="41176" y="4152900"/>
                  </a:lnTo>
                  <a:lnTo>
                    <a:pt x="43178" y="4165600"/>
                  </a:lnTo>
                  <a:lnTo>
                    <a:pt x="46584" y="4165600"/>
                  </a:lnTo>
                  <a:lnTo>
                    <a:pt x="47250" y="4152900"/>
                  </a:lnTo>
                  <a:close/>
                </a:path>
                <a:path w="4672965" h="4711700">
                  <a:moveTo>
                    <a:pt x="4622497" y="4152900"/>
                  </a:moveTo>
                  <a:lnTo>
                    <a:pt x="4621997" y="4152900"/>
                  </a:lnTo>
                  <a:lnTo>
                    <a:pt x="4626188" y="4165600"/>
                  </a:lnTo>
                  <a:lnTo>
                    <a:pt x="4628535" y="4165600"/>
                  </a:lnTo>
                  <a:lnTo>
                    <a:pt x="4622497" y="4152900"/>
                  </a:lnTo>
                  <a:close/>
                </a:path>
                <a:path w="4672965" h="4711700">
                  <a:moveTo>
                    <a:pt x="4629298" y="4127500"/>
                  </a:moveTo>
                  <a:lnTo>
                    <a:pt x="4618250" y="4127500"/>
                  </a:lnTo>
                  <a:lnTo>
                    <a:pt x="4622393" y="4152900"/>
                  </a:lnTo>
                  <a:lnTo>
                    <a:pt x="4629178" y="4152900"/>
                  </a:lnTo>
                  <a:lnTo>
                    <a:pt x="4629003" y="4165600"/>
                  </a:lnTo>
                  <a:lnTo>
                    <a:pt x="4634824" y="4165600"/>
                  </a:lnTo>
                  <a:lnTo>
                    <a:pt x="4629618" y="4152900"/>
                  </a:lnTo>
                  <a:lnTo>
                    <a:pt x="4629298" y="4127500"/>
                  </a:lnTo>
                  <a:close/>
                </a:path>
                <a:path w="4672965" h="4711700">
                  <a:moveTo>
                    <a:pt x="4630771" y="4114800"/>
                  </a:moveTo>
                  <a:lnTo>
                    <a:pt x="4619811" y="4114800"/>
                  </a:lnTo>
                  <a:lnTo>
                    <a:pt x="4627733" y="4127500"/>
                  </a:lnTo>
                  <a:lnTo>
                    <a:pt x="4631316" y="4127500"/>
                  </a:lnTo>
                  <a:lnTo>
                    <a:pt x="4634015" y="4140200"/>
                  </a:lnTo>
                  <a:lnTo>
                    <a:pt x="4635737" y="4165600"/>
                  </a:lnTo>
                  <a:lnTo>
                    <a:pt x="4666665" y="4165600"/>
                  </a:lnTo>
                  <a:lnTo>
                    <a:pt x="4659983" y="4152900"/>
                  </a:lnTo>
                  <a:lnTo>
                    <a:pt x="4654169" y="4140200"/>
                  </a:lnTo>
                  <a:lnTo>
                    <a:pt x="4649007" y="4140200"/>
                  </a:lnTo>
                  <a:lnTo>
                    <a:pt x="4639840" y="4127500"/>
                  </a:lnTo>
                  <a:lnTo>
                    <a:pt x="4630771" y="4114800"/>
                  </a:lnTo>
                  <a:close/>
                </a:path>
                <a:path w="4672965" h="4711700">
                  <a:moveTo>
                    <a:pt x="52416" y="4127500"/>
                  </a:moveTo>
                  <a:lnTo>
                    <a:pt x="44903" y="4127500"/>
                  </a:lnTo>
                  <a:lnTo>
                    <a:pt x="46244" y="4140200"/>
                  </a:lnTo>
                  <a:lnTo>
                    <a:pt x="49213" y="4140200"/>
                  </a:lnTo>
                  <a:lnTo>
                    <a:pt x="52416" y="4127500"/>
                  </a:lnTo>
                  <a:close/>
                </a:path>
                <a:path w="4672965" h="4711700">
                  <a:moveTo>
                    <a:pt x="4621707" y="4076700"/>
                  </a:moveTo>
                  <a:lnTo>
                    <a:pt x="4622484" y="4089400"/>
                  </a:lnTo>
                  <a:lnTo>
                    <a:pt x="4621869" y="4089400"/>
                  </a:lnTo>
                  <a:lnTo>
                    <a:pt x="4630771" y="4114800"/>
                  </a:lnTo>
                  <a:lnTo>
                    <a:pt x="4639840" y="4127500"/>
                  </a:lnTo>
                  <a:lnTo>
                    <a:pt x="4649007" y="4140200"/>
                  </a:lnTo>
                  <a:lnTo>
                    <a:pt x="4654169" y="4140200"/>
                  </a:lnTo>
                  <a:lnTo>
                    <a:pt x="4648354" y="4127500"/>
                  </a:lnTo>
                  <a:lnTo>
                    <a:pt x="4640926" y="4127500"/>
                  </a:lnTo>
                  <a:lnTo>
                    <a:pt x="4633888" y="4114800"/>
                  </a:lnTo>
                  <a:lnTo>
                    <a:pt x="4658777" y="4114800"/>
                  </a:lnTo>
                  <a:lnTo>
                    <a:pt x="4657994" y="4102100"/>
                  </a:lnTo>
                  <a:lnTo>
                    <a:pt x="4631525" y="4102100"/>
                  </a:lnTo>
                  <a:lnTo>
                    <a:pt x="4628361" y="4089400"/>
                  </a:lnTo>
                  <a:lnTo>
                    <a:pt x="4621707" y="4076700"/>
                  </a:lnTo>
                  <a:close/>
                </a:path>
                <a:path w="4672965" h="4711700">
                  <a:moveTo>
                    <a:pt x="4658777" y="4114800"/>
                  </a:moveTo>
                  <a:lnTo>
                    <a:pt x="4633888" y="4114800"/>
                  </a:lnTo>
                  <a:lnTo>
                    <a:pt x="4640926" y="4127500"/>
                  </a:lnTo>
                  <a:lnTo>
                    <a:pt x="4648354" y="4127500"/>
                  </a:lnTo>
                  <a:lnTo>
                    <a:pt x="4654169" y="4140200"/>
                  </a:lnTo>
                  <a:lnTo>
                    <a:pt x="4664782" y="4140200"/>
                  </a:lnTo>
                  <a:lnTo>
                    <a:pt x="4663007" y="4127500"/>
                  </a:lnTo>
                  <a:lnTo>
                    <a:pt x="4658777" y="4114800"/>
                  </a:lnTo>
                  <a:close/>
                </a:path>
                <a:path w="4672965" h="4711700">
                  <a:moveTo>
                    <a:pt x="52553" y="4102100"/>
                  </a:moveTo>
                  <a:lnTo>
                    <a:pt x="51171" y="4114800"/>
                  </a:lnTo>
                  <a:lnTo>
                    <a:pt x="52449" y="4114800"/>
                  </a:lnTo>
                  <a:lnTo>
                    <a:pt x="52553" y="4102100"/>
                  </a:lnTo>
                  <a:close/>
                </a:path>
                <a:path w="4672965" h="4711700">
                  <a:moveTo>
                    <a:pt x="4653215" y="4064000"/>
                  </a:moveTo>
                  <a:lnTo>
                    <a:pt x="4627877" y="4064000"/>
                  </a:lnTo>
                  <a:lnTo>
                    <a:pt x="4627864" y="4071948"/>
                  </a:lnTo>
                  <a:lnTo>
                    <a:pt x="4631571" y="4076700"/>
                  </a:lnTo>
                  <a:lnTo>
                    <a:pt x="4632628" y="4089400"/>
                  </a:lnTo>
                  <a:lnTo>
                    <a:pt x="4631525" y="4102100"/>
                  </a:lnTo>
                  <a:lnTo>
                    <a:pt x="4657994" y="4102100"/>
                  </a:lnTo>
                  <a:lnTo>
                    <a:pt x="4664064" y="4114800"/>
                  </a:lnTo>
                  <a:lnTo>
                    <a:pt x="4665009" y="4102100"/>
                  </a:lnTo>
                  <a:lnTo>
                    <a:pt x="4662264" y="4089400"/>
                  </a:lnTo>
                  <a:lnTo>
                    <a:pt x="4663792" y="4089400"/>
                  </a:lnTo>
                  <a:lnTo>
                    <a:pt x="4661487" y="4076700"/>
                  </a:lnTo>
                  <a:lnTo>
                    <a:pt x="4662706" y="4076700"/>
                  </a:lnTo>
                  <a:lnTo>
                    <a:pt x="4653215" y="4064000"/>
                  </a:lnTo>
                  <a:close/>
                </a:path>
                <a:path w="4672965" h="4711700">
                  <a:moveTo>
                    <a:pt x="45373" y="4089400"/>
                  </a:moveTo>
                  <a:lnTo>
                    <a:pt x="9138" y="4089400"/>
                  </a:lnTo>
                  <a:lnTo>
                    <a:pt x="10805" y="4102100"/>
                  </a:lnTo>
                  <a:lnTo>
                    <a:pt x="42019" y="4102100"/>
                  </a:lnTo>
                  <a:lnTo>
                    <a:pt x="45373" y="4089400"/>
                  </a:lnTo>
                  <a:close/>
                </a:path>
                <a:path w="4672965" h="4711700">
                  <a:moveTo>
                    <a:pt x="46761" y="4089400"/>
                  </a:moveTo>
                  <a:lnTo>
                    <a:pt x="46139" y="4102100"/>
                  </a:lnTo>
                  <a:lnTo>
                    <a:pt x="47317" y="4102100"/>
                  </a:lnTo>
                  <a:lnTo>
                    <a:pt x="46761" y="4089400"/>
                  </a:lnTo>
                  <a:close/>
                </a:path>
                <a:path w="4672965" h="4711700">
                  <a:moveTo>
                    <a:pt x="39045" y="4076700"/>
                  </a:moveTo>
                  <a:lnTo>
                    <a:pt x="11667" y="4076700"/>
                  </a:lnTo>
                  <a:lnTo>
                    <a:pt x="7769" y="4089400"/>
                  </a:lnTo>
                  <a:lnTo>
                    <a:pt x="40740" y="4089400"/>
                  </a:lnTo>
                  <a:lnTo>
                    <a:pt x="39045" y="4076700"/>
                  </a:lnTo>
                  <a:close/>
                </a:path>
                <a:path w="4672965" h="4711700">
                  <a:moveTo>
                    <a:pt x="47367" y="4051300"/>
                  </a:moveTo>
                  <a:lnTo>
                    <a:pt x="8450" y="4051300"/>
                  </a:lnTo>
                  <a:lnTo>
                    <a:pt x="6336" y="4076700"/>
                  </a:lnTo>
                  <a:lnTo>
                    <a:pt x="41412" y="4076700"/>
                  </a:lnTo>
                  <a:lnTo>
                    <a:pt x="40767" y="4064000"/>
                  </a:lnTo>
                  <a:lnTo>
                    <a:pt x="51845" y="4064000"/>
                  </a:lnTo>
                  <a:lnTo>
                    <a:pt x="47367" y="4051300"/>
                  </a:lnTo>
                  <a:close/>
                </a:path>
                <a:path w="4672965" h="4711700">
                  <a:moveTo>
                    <a:pt x="49893" y="4064000"/>
                  </a:moveTo>
                  <a:lnTo>
                    <a:pt x="43400" y="4064000"/>
                  </a:lnTo>
                  <a:lnTo>
                    <a:pt x="41412" y="4076700"/>
                  </a:lnTo>
                  <a:lnTo>
                    <a:pt x="46731" y="4076700"/>
                  </a:lnTo>
                  <a:lnTo>
                    <a:pt x="49893" y="4064000"/>
                  </a:lnTo>
                  <a:close/>
                </a:path>
                <a:path w="4672965" h="4711700">
                  <a:moveTo>
                    <a:pt x="4625236" y="4068580"/>
                  </a:moveTo>
                  <a:lnTo>
                    <a:pt x="4623335" y="4076700"/>
                  </a:lnTo>
                  <a:lnTo>
                    <a:pt x="4627856" y="4076700"/>
                  </a:lnTo>
                  <a:lnTo>
                    <a:pt x="4627864" y="4071948"/>
                  </a:lnTo>
                  <a:lnTo>
                    <a:pt x="4625236" y="4068580"/>
                  </a:lnTo>
                  <a:close/>
                </a:path>
                <a:path w="4672965" h="4711700">
                  <a:moveTo>
                    <a:pt x="4658622" y="4025900"/>
                  </a:moveTo>
                  <a:lnTo>
                    <a:pt x="4626476" y="4025900"/>
                  </a:lnTo>
                  <a:lnTo>
                    <a:pt x="4629950" y="4038600"/>
                  </a:lnTo>
                  <a:lnTo>
                    <a:pt x="4625285" y="4051300"/>
                  </a:lnTo>
                  <a:lnTo>
                    <a:pt x="4621661" y="4064000"/>
                  </a:lnTo>
                  <a:lnTo>
                    <a:pt x="4625236" y="4068580"/>
                  </a:lnTo>
                  <a:lnTo>
                    <a:pt x="4626308" y="4064000"/>
                  </a:lnTo>
                  <a:lnTo>
                    <a:pt x="4635193" y="4064000"/>
                  </a:lnTo>
                  <a:lnTo>
                    <a:pt x="4629304" y="4051300"/>
                  </a:lnTo>
                  <a:lnTo>
                    <a:pt x="4665086" y="4051300"/>
                  </a:lnTo>
                  <a:lnTo>
                    <a:pt x="4664525" y="4038600"/>
                  </a:lnTo>
                  <a:lnTo>
                    <a:pt x="4659460" y="4038600"/>
                  </a:lnTo>
                  <a:lnTo>
                    <a:pt x="4658622" y="4025900"/>
                  </a:lnTo>
                  <a:close/>
                </a:path>
                <a:path w="4672965" h="4711700">
                  <a:moveTo>
                    <a:pt x="4662182" y="4051300"/>
                  </a:moveTo>
                  <a:lnTo>
                    <a:pt x="4631267" y="4051300"/>
                  </a:lnTo>
                  <a:lnTo>
                    <a:pt x="4635193" y="4064000"/>
                  </a:lnTo>
                  <a:lnTo>
                    <a:pt x="4664311" y="4064000"/>
                  </a:lnTo>
                  <a:lnTo>
                    <a:pt x="4662182" y="4051300"/>
                  </a:lnTo>
                  <a:close/>
                </a:path>
                <a:path w="4672965" h="4711700">
                  <a:moveTo>
                    <a:pt x="9863" y="4000500"/>
                  </a:moveTo>
                  <a:lnTo>
                    <a:pt x="7936" y="4000500"/>
                  </a:lnTo>
                  <a:lnTo>
                    <a:pt x="9227" y="4013200"/>
                  </a:lnTo>
                  <a:lnTo>
                    <a:pt x="6689" y="4051300"/>
                  </a:lnTo>
                  <a:lnTo>
                    <a:pt x="9894" y="4038600"/>
                  </a:lnTo>
                  <a:lnTo>
                    <a:pt x="36648" y="4038600"/>
                  </a:lnTo>
                  <a:lnTo>
                    <a:pt x="40750" y="4025900"/>
                  </a:lnTo>
                  <a:lnTo>
                    <a:pt x="29567" y="4025900"/>
                  </a:lnTo>
                  <a:lnTo>
                    <a:pt x="31925" y="4013200"/>
                  </a:lnTo>
                  <a:lnTo>
                    <a:pt x="11716" y="4013200"/>
                  </a:lnTo>
                  <a:lnTo>
                    <a:pt x="9863" y="4000500"/>
                  </a:lnTo>
                  <a:close/>
                </a:path>
                <a:path w="4672965" h="4711700">
                  <a:moveTo>
                    <a:pt x="36648" y="4038600"/>
                  </a:moveTo>
                  <a:lnTo>
                    <a:pt x="13211" y="4038600"/>
                  </a:lnTo>
                  <a:lnTo>
                    <a:pt x="12572" y="4051300"/>
                  </a:lnTo>
                  <a:lnTo>
                    <a:pt x="32678" y="4051300"/>
                  </a:lnTo>
                  <a:lnTo>
                    <a:pt x="36648" y="4038600"/>
                  </a:lnTo>
                  <a:close/>
                </a:path>
                <a:path w="4672965" h="4711700">
                  <a:moveTo>
                    <a:pt x="42051" y="4038600"/>
                  </a:moveTo>
                  <a:lnTo>
                    <a:pt x="40331" y="4038600"/>
                  </a:lnTo>
                  <a:lnTo>
                    <a:pt x="41217" y="4051300"/>
                  </a:lnTo>
                  <a:lnTo>
                    <a:pt x="42051" y="4038600"/>
                  </a:lnTo>
                  <a:close/>
                </a:path>
                <a:path w="4672965" h="4711700">
                  <a:moveTo>
                    <a:pt x="49566" y="4038600"/>
                  </a:moveTo>
                  <a:lnTo>
                    <a:pt x="48741" y="4038600"/>
                  </a:lnTo>
                  <a:lnTo>
                    <a:pt x="44247" y="4051300"/>
                  </a:lnTo>
                  <a:lnTo>
                    <a:pt x="46647" y="4051300"/>
                  </a:lnTo>
                  <a:lnTo>
                    <a:pt x="49566" y="4038600"/>
                  </a:lnTo>
                  <a:close/>
                </a:path>
                <a:path w="4672965" h="4711700">
                  <a:moveTo>
                    <a:pt x="51412" y="4038600"/>
                  </a:moveTo>
                  <a:lnTo>
                    <a:pt x="47192" y="4051300"/>
                  </a:lnTo>
                  <a:lnTo>
                    <a:pt x="53872" y="4051300"/>
                  </a:lnTo>
                  <a:lnTo>
                    <a:pt x="51412" y="4038600"/>
                  </a:lnTo>
                  <a:close/>
                </a:path>
                <a:path w="4672965" h="4711700">
                  <a:moveTo>
                    <a:pt x="4620557" y="4025900"/>
                  </a:moveTo>
                  <a:lnTo>
                    <a:pt x="4619958" y="4025900"/>
                  </a:lnTo>
                  <a:lnTo>
                    <a:pt x="4620734" y="4038600"/>
                  </a:lnTo>
                  <a:lnTo>
                    <a:pt x="4622707" y="4038600"/>
                  </a:lnTo>
                  <a:lnTo>
                    <a:pt x="4620557" y="4025900"/>
                  </a:lnTo>
                  <a:close/>
                </a:path>
                <a:path w="4672965" h="4711700">
                  <a:moveTo>
                    <a:pt x="4660507" y="4025900"/>
                  </a:moveTo>
                  <a:lnTo>
                    <a:pt x="4658622" y="4025900"/>
                  </a:lnTo>
                  <a:lnTo>
                    <a:pt x="4659460" y="4038600"/>
                  </a:lnTo>
                  <a:lnTo>
                    <a:pt x="4662374" y="4038600"/>
                  </a:lnTo>
                  <a:lnTo>
                    <a:pt x="4660507" y="4025900"/>
                  </a:lnTo>
                  <a:close/>
                </a:path>
                <a:path w="4672965" h="4711700">
                  <a:moveTo>
                    <a:pt x="52607" y="4000500"/>
                  </a:moveTo>
                  <a:lnTo>
                    <a:pt x="17119" y="4000500"/>
                  </a:lnTo>
                  <a:lnTo>
                    <a:pt x="11716" y="4013200"/>
                  </a:lnTo>
                  <a:lnTo>
                    <a:pt x="33118" y="4013200"/>
                  </a:lnTo>
                  <a:lnTo>
                    <a:pt x="29567" y="4025900"/>
                  </a:lnTo>
                  <a:lnTo>
                    <a:pt x="50302" y="4025900"/>
                  </a:lnTo>
                  <a:lnTo>
                    <a:pt x="47590" y="4013200"/>
                  </a:lnTo>
                  <a:lnTo>
                    <a:pt x="52607" y="4000500"/>
                  </a:lnTo>
                  <a:close/>
                </a:path>
                <a:path w="4672965" h="4711700">
                  <a:moveTo>
                    <a:pt x="4627249" y="4013200"/>
                  </a:moveTo>
                  <a:lnTo>
                    <a:pt x="4625006" y="4013200"/>
                  </a:lnTo>
                  <a:lnTo>
                    <a:pt x="4625639" y="4025900"/>
                  </a:lnTo>
                  <a:lnTo>
                    <a:pt x="4628687" y="4025900"/>
                  </a:lnTo>
                  <a:lnTo>
                    <a:pt x="4627249" y="4013200"/>
                  </a:lnTo>
                  <a:close/>
                </a:path>
                <a:path w="4672965" h="4711700">
                  <a:moveTo>
                    <a:pt x="4661855" y="4013200"/>
                  </a:moveTo>
                  <a:lnTo>
                    <a:pt x="4633453" y="4013200"/>
                  </a:lnTo>
                  <a:lnTo>
                    <a:pt x="4631393" y="4025900"/>
                  </a:lnTo>
                  <a:lnTo>
                    <a:pt x="4661412" y="4025900"/>
                  </a:lnTo>
                  <a:lnTo>
                    <a:pt x="4661855" y="4013200"/>
                  </a:lnTo>
                  <a:close/>
                </a:path>
                <a:path w="4672965" h="4711700">
                  <a:moveTo>
                    <a:pt x="4646829" y="4000500"/>
                  </a:moveTo>
                  <a:lnTo>
                    <a:pt x="4623545" y="4000500"/>
                  </a:lnTo>
                  <a:lnTo>
                    <a:pt x="4631291" y="4013200"/>
                  </a:lnTo>
                  <a:lnTo>
                    <a:pt x="4647371" y="4013200"/>
                  </a:lnTo>
                  <a:lnTo>
                    <a:pt x="4646829" y="4000500"/>
                  </a:lnTo>
                  <a:close/>
                </a:path>
                <a:path w="4672965" h="4711700">
                  <a:moveTo>
                    <a:pt x="4661868" y="3987800"/>
                  </a:moveTo>
                  <a:lnTo>
                    <a:pt x="4652863" y="3987800"/>
                  </a:lnTo>
                  <a:lnTo>
                    <a:pt x="4656354" y="4000500"/>
                  </a:lnTo>
                  <a:lnTo>
                    <a:pt x="4658648" y="4000500"/>
                  </a:lnTo>
                  <a:lnTo>
                    <a:pt x="4657840" y="4013200"/>
                  </a:lnTo>
                  <a:lnTo>
                    <a:pt x="4661965" y="4013200"/>
                  </a:lnTo>
                  <a:lnTo>
                    <a:pt x="4661868" y="3987800"/>
                  </a:lnTo>
                  <a:close/>
                </a:path>
                <a:path w="4672965" h="4711700">
                  <a:moveTo>
                    <a:pt x="44749" y="3975100"/>
                  </a:moveTo>
                  <a:lnTo>
                    <a:pt x="16419" y="3975100"/>
                  </a:lnTo>
                  <a:lnTo>
                    <a:pt x="15733" y="3987800"/>
                  </a:lnTo>
                  <a:lnTo>
                    <a:pt x="11994" y="4000500"/>
                  </a:lnTo>
                  <a:lnTo>
                    <a:pt x="43253" y="4000500"/>
                  </a:lnTo>
                  <a:lnTo>
                    <a:pt x="39925" y="3987800"/>
                  </a:lnTo>
                  <a:lnTo>
                    <a:pt x="40157" y="3987800"/>
                  </a:lnTo>
                  <a:lnTo>
                    <a:pt x="44749" y="3975100"/>
                  </a:lnTo>
                  <a:close/>
                </a:path>
                <a:path w="4672965" h="4711700">
                  <a:moveTo>
                    <a:pt x="4652863" y="3987800"/>
                  </a:moveTo>
                  <a:lnTo>
                    <a:pt x="4624880" y="3987800"/>
                  </a:lnTo>
                  <a:lnTo>
                    <a:pt x="4623780" y="4000500"/>
                  </a:lnTo>
                  <a:lnTo>
                    <a:pt x="4649095" y="4000500"/>
                  </a:lnTo>
                  <a:lnTo>
                    <a:pt x="4652863" y="3987800"/>
                  </a:lnTo>
                  <a:close/>
                </a:path>
                <a:path w="4672965" h="4711700">
                  <a:moveTo>
                    <a:pt x="4620717" y="3975100"/>
                  </a:moveTo>
                  <a:lnTo>
                    <a:pt x="4623556" y="3987800"/>
                  </a:lnTo>
                  <a:lnTo>
                    <a:pt x="4624605" y="3987800"/>
                  </a:lnTo>
                  <a:lnTo>
                    <a:pt x="4620717" y="3975100"/>
                  </a:lnTo>
                  <a:close/>
                </a:path>
                <a:path w="4672965" h="4711700">
                  <a:moveTo>
                    <a:pt x="4627105" y="3975100"/>
                  </a:moveTo>
                  <a:lnTo>
                    <a:pt x="4626058" y="3975100"/>
                  </a:lnTo>
                  <a:lnTo>
                    <a:pt x="4625807" y="3987800"/>
                  </a:lnTo>
                  <a:lnTo>
                    <a:pt x="4627275" y="3987800"/>
                  </a:lnTo>
                  <a:lnTo>
                    <a:pt x="4627904" y="3978493"/>
                  </a:lnTo>
                  <a:lnTo>
                    <a:pt x="4627105" y="3975100"/>
                  </a:lnTo>
                  <a:close/>
                </a:path>
                <a:path w="4672965" h="4711700">
                  <a:moveTo>
                    <a:pt x="4664905" y="3975100"/>
                  </a:moveTo>
                  <a:lnTo>
                    <a:pt x="4628134" y="3975100"/>
                  </a:lnTo>
                  <a:lnTo>
                    <a:pt x="4627904" y="3978493"/>
                  </a:lnTo>
                  <a:lnTo>
                    <a:pt x="4630097" y="3987800"/>
                  </a:lnTo>
                  <a:lnTo>
                    <a:pt x="4663237" y="3987800"/>
                  </a:lnTo>
                  <a:lnTo>
                    <a:pt x="4664905" y="3975100"/>
                  </a:lnTo>
                  <a:close/>
                </a:path>
                <a:path w="4672965" h="4711700">
                  <a:moveTo>
                    <a:pt x="29150" y="3962400"/>
                  </a:moveTo>
                  <a:lnTo>
                    <a:pt x="8949" y="3962400"/>
                  </a:lnTo>
                  <a:lnTo>
                    <a:pt x="6643" y="3975100"/>
                  </a:lnTo>
                  <a:lnTo>
                    <a:pt x="31702" y="3975100"/>
                  </a:lnTo>
                  <a:lnTo>
                    <a:pt x="29150" y="3962400"/>
                  </a:lnTo>
                  <a:close/>
                </a:path>
                <a:path w="4672965" h="4711700">
                  <a:moveTo>
                    <a:pt x="39119" y="3949700"/>
                  </a:moveTo>
                  <a:lnTo>
                    <a:pt x="8481" y="3949700"/>
                  </a:lnTo>
                  <a:lnTo>
                    <a:pt x="11731" y="3962400"/>
                  </a:lnTo>
                  <a:lnTo>
                    <a:pt x="34228" y="3962400"/>
                  </a:lnTo>
                  <a:lnTo>
                    <a:pt x="31702" y="3975100"/>
                  </a:lnTo>
                  <a:lnTo>
                    <a:pt x="36858" y="3975100"/>
                  </a:lnTo>
                  <a:lnTo>
                    <a:pt x="39678" y="3962400"/>
                  </a:lnTo>
                  <a:lnTo>
                    <a:pt x="39119" y="3949700"/>
                  </a:lnTo>
                  <a:close/>
                </a:path>
                <a:path w="4672965" h="4711700">
                  <a:moveTo>
                    <a:pt x="4656587" y="3949700"/>
                  </a:moveTo>
                  <a:lnTo>
                    <a:pt x="4621084" y="3949700"/>
                  </a:lnTo>
                  <a:lnTo>
                    <a:pt x="4623338" y="3975100"/>
                  </a:lnTo>
                  <a:lnTo>
                    <a:pt x="4631494" y="3975100"/>
                  </a:lnTo>
                  <a:lnTo>
                    <a:pt x="4624382" y="3962400"/>
                  </a:lnTo>
                  <a:lnTo>
                    <a:pt x="4654512" y="3962400"/>
                  </a:lnTo>
                  <a:lnTo>
                    <a:pt x="4656587" y="3949700"/>
                  </a:lnTo>
                  <a:close/>
                </a:path>
                <a:path w="4672965" h="4711700">
                  <a:moveTo>
                    <a:pt x="4664419" y="3949700"/>
                  </a:moveTo>
                  <a:lnTo>
                    <a:pt x="4662182" y="3949700"/>
                  </a:lnTo>
                  <a:lnTo>
                    <a:pt x="4655540" y="3962400"/>
                  </a:lnTo>
                  <a:lnTo>
                    <a:pt x="4633767" y="3962400"/>
                  </a:lnTo>
                  <a:lnTo>
                    <a:pt x="4631494" y="3975100"/>
                  </a:lnTo>
                  <a:lnTo>
                    <a:pt x="4662963" y="3975100"/>
                  </a:lnTo>
                  <a:lnTo>
                    <a:pt x="4663740" y="3962400"/>
                  </a:lnTo>
                  <a:lnTo>
                    <a:pt x="4664419" y="3949700"/>
                  </a:lnTo>
                  <a:close/>
                </a:path>
                <a:path w="4672965" h="4711700">
                  <a:moveTo>
                    <a:pt x="51774" y="3949700"/>
                  </a:moveTo>
                  <a:lnTo>
                    <a:pt x="49444" y="3962400"/>
                  </a:lnTo>
                  <a:lnTo>
                    <a:pt x="52385" y="3962400"/>
                  </a:lnTo>
                  <a:lnTo>
                    <a:pt x="51774" y="3949700"/>
                  </a:lnTo>
                  <a:close/>
                </a:path>
                <a:path w="4672965" h="4711700">
                  <a:moveTo>
                    <a:pt x="48924" y="3927732"/>
                  </a:moveTo>
                  <a:lnTo>
                    <a:pt x="44667" y="3937000"/>
                  </a:lnTo>
                  <a:lnTo>
                    <a:pt x="13852" y="3937000"/>
                  </a:lnTo>
                  <a:lnTo>
                    <a:pt x="3654" y="3949700"/>
                  </a:lnTo>
                  <a:lnTo>
                    <a:pt x="45990" y="3949700"/>
                  </a:lnTo>
                  <a:lnTo>
                    <a:pt x="44950" y="3937000"/>
                  </a:lnTo>
                  <a:lnTo>
                    <a:pt x="48924" y="3927732"/>
                  </a:lnTo>
                  <a:close/>
                </a:path>
                <a:path w="4672965" h="4711700">
                  <a:moveTo>
                    <a:pt x="52207" y="3937000"/>
                  </a:moveTo>
                  <a:lnTo>
                    <a:pt x="49356" y="3937000"/>
                  </a:lnTo>
                  <a:lnTo>
                    <a:pt x="50197" y="3949700"/>
                  </a:lnTo>
                  <a:lnTo>
                    <a:pt x="50501" y="3949700"/>
                  </a:lnTo>
                  <a:lnTo>
                    <a:pt x="52207" y="3937000"/>
                  </a:lnTo>
                  <a:close/>
                </a:path>
                <a:path w="4672965" h="4711700">
                  <a:moveTo>
                    <a:pt x="4625429" y="3937000"/>
                  </a:moveTo>
                  <a:lnTo>
                    <a:pt x="4621421" y="3949700"/>
                  </a:lnTo>
                  <a:lnTo>
                    <a:pt x="4632000" y="3949700"/>
                  </a:lnTo>
                  <a:lnTo>
                    <a:pt x="4630635" y="3945176"/>
                  </a:lnTo>
                  <a:lnTo>
                    <a:pt x="4625429" y="3937000"/>
                  </a:lnTo>
                  <a:close/>
                </a:path>
                <a:path w="4672965" h="4711700">
                  <a:moveTo>
                    <a:pt x="4630635" y="3945176"/>
                  </a:moveTo>
                  <a:lnTo>
                    <a:pt x="4632000" y="3949700"/>
                  </a:lnTo>
                  <a:lnTo>
                    <a:pt x="4633515" y="3949700"/>
                  </a:lnTo>
                  <a:lnTo>
                    <a:pt x="4630635" y="3945176"/>
                  </a:lnTo>
                  <a:close/>
                </a:path>
                <a:path w="4672965" h="4711700">
                  <a:moveTo>
                    <a:pt x="4662405" y="3911600"/>
                  </a:moveTo>
                  <a:lnTo>
                    <a:pt x="4635154" y="3911600"/>
                  </a:lnTo>
                  <a:lnTo>
                    <a:pt x="4640794" y="3924300"/>
                  </a:lnTo>
                  <a:lnTo>
                    <a:pt x="4629304" y="3924300"/>
                  </a:lnTo>
                  <a:lnTo>
                    <a:pt x="4628168" y="3937000"/>
                  </a:lnTo>
                  <a:lnTo>
                    <a:pt x="4630635" y="3945176"/>
                  </a:lnTo>
                  <a:lnTo>
                    <a:pt x="4633515" y="3949700"/>
                  </a:lnTo>
                  <a:lnTo>
                    <a:pt x="4635653" y="3949700"/>
                  </a:lnTo>
                  <a:lnTo>
                    <a:pt x="4629513" y="3937000"/>
                  </a:lnTo>
                  <a:lnTo>
                    <a:pt x="4665624" y="3937000"/>
                  </a:lnTo>
                  <a:lnTo>
                    <a:pt x="4662405" y="3911600"/>
                  </a:lnTo>
                  <a:close/>
                </a:path>
                <a:path w="4672965" h="4711700">
                  <a:moveTo>
                    <a:pt x="4658576" y="3937000"/>
                  </a:moveTo>
                  <a:lnTo>
                    <a:pt x="4635678" y="3937000"/>
                  </a:lnTo>
                  <a:lnTo>
                    <a:pt x="4635653" y="3949700"/>
                  </a:lnTo>
                  <a:lnTo>
                    <a:pt x="4659250" y="3949700"/>
                  </a:lnTo>
                  <a:lnTo>
                    <a:pt x="4658576" y="3937000"/>
                  </a:lnTo>
                  <a:close/>
                </a:path>
                <a:path w="4672965" h="4711700">
                  <a:moveTo>
                    <a:pt x="4665624" y="3937000"/>
                  </a:moveTo>
                  <a:lnTo>
                    <a:pt x="4661554" y="3937000"/>
                  </a:lnTo>
                  <a:lnTo>
                    <a:pt x="4663229" y="3949700"/>
                  </a:lnTo>
                  <a:lnTo>
                    <a:pt x="4665624" y="3937000"/>
                  </a:lnTo>
                  <a:close/>
                </a:path>
                <a:path w="4672965" h="4711700">
                  <a:moveTo>
                    <a:pt x="43506" y="3860800"/>
                  </a:moveTo>
                  <a:lnTo>
                    <a:pt x="32533" y="3860800"/>
                  </a:lnTo>
                  <a:lnTo>
                    <a:pt x="26879" y="3873500"/>
                  </a:lnTo>
                  <a:lnTo>
                    <a:pt x="17508" y="3873500"/>
                  </a:lnTo>
                  <a:lnTo>
                    <a:pt x="9466" y="3886200"/>
                  </a:lnTo>
                  <a:lnTo>
                    <a:pt x="7800" y="3911600"/>
                  </a:lnTo>
                  <a:lnTo>
                    <a:pt x="8461" y="3924300"/>
                  </a:lnTo>
                  <a:lnTo>
                    <a:pt x="8152" y="3937000"/>
                  </a:lnTo>
                  <a:lnTo>
                    <a:pt x="44667" y="3937000"/>
                  </a:lnTo>
                  <a:lnTo>
                    <a:pt x="40757" y="3924300"/>
                  </a:lnTo>
                  <a:lnTo>
                    <a:pt x="12708" y="3924300"/>
                  </a:lnTo>
                  <a:lnTo>
                    <a:pt x="14278" y="3911600"/>
                  </a:lnTo>
                  <a:lnTo>
                    <a:pt x="37387" y="3911600"/>
                  </a:lnTo>
                  <a:lnTo>
                    <a:pt x="45129" y="3898900"/>
                  </a:lnTo>
                  <a:lnTo>
                    <a:pt x="40641" y="3898900"/>
                  </a:lnTo>
                  <a:lnTo>
                    <a:pt x="40640" y="3886200"/>
                  </a:lnTo>
                  <a:lnTo>
                    <a:pt x="43862" y="3873500"/>
                  </a:lnTo>
                  <a:lnTo>
                    <a:pt x="43506" y="3860800"/>
                  </a:lnTo>
                  <a:close/>
                </a:path>
                <a:path w="4672965" h="4711700">
                  <a:moveTo>
                    <a:pt x="53711" y="3924300"/>
                  </a:moveTo>
                  <a:lnTo>
                    <a:pt x="50501" y="3924300"/>
                  </a:lnTo>
                  <a:lnTo>
                    <a:pt x="50426" y="3924462"/>
                  </a:lnTo>
                  <a:lnTo>
                    <a:pt x="52743" y="3937000"/>
                  </a:lnTo>
                  <a:lnTo>
                    <a:pt x="53711" y="3924300"/>
                  </a:lnTo>
                  <a:close/>
                </a:path>
                <a:path w="4672965" h="4711700">
                  <a:moveTo>
                    <a:pt x="50396" y="3924300"/>
                  </a:moveTo>
                  <a:lnTo>
                    <a:pt x="48924" y="3927732"/>
                  </a:lnTo>
                  <a:lnTo>
                    <a:pt x="50426" y="3924462"/>
                  </a:lnTo>
                  <a:lnTo>
                    <a:pt x="50396" y="3924300"/>
                  </a:lnTo>
                  <a:close/>
                </a:path>
                <a:path w="4672965" h="4711700">
                  <a:moveTo>
                    <a:pt x="41371" y="3911600"/>
                  </a:moveTo>
                  <a:lnTo>
                    <a:pt x="14278" y="3911600"/>
                  </a:lnTo>
                  <a:lnTo>
                    <a:pt x="15559" y="3924300"/>
                  </a:lnTo>
                  <a:lnTo>
                    <a:pt x="40757" y="3924300"/>
                  </a:lnTo>
                  <a:lnTo>
                    <a:pt x="41371" y="3911600"/>
                  </a:lnTo>
                  <a:close/>
                </a:path>
                <a:path w="4672965" h="4711700">
                  <a:moveTo>
                    <a:pt x="4630516" y="3911600"/>
                  </a:moveTo>
                  <a:lnTo>
                    <a:pt x="4624081" y="3911600"/>
                  </a:lnTo>
                  <a:lnTo>
                    <a:pt x="4628631" y="3924300"/>
                  </a:lnTo>
                  <a:lnTo>
                    <a:pt x="4637157" y="3924300"/>
                  </a:lnTo>
                  <a:lnTo>
                    <a:pt x="4630516" y="3911600"/>
                  </a:lnTo>
                  <a:close/>
                </a:path>
                <a:path w="4672965" h="4711700">
                  <a:moveTo>
                    <a:pt x="50588" y="3886301"/>
                  </a:moveTo>
                  <a:lnTo>
                    <a:pt x="40641" y="3898900"/>
                  </a:lnTo>
                  <a:lnTo>
                    <a:pt x="47241" y="3898900"/>
                  </a:lnTo>
                  <a:lnTo>
                    <a:pt x="41375" y="3911600"/>
                  </a:lnTo>
                  <a:lnTo>
                    <a:pt x="49108" y="3911600"/>
                  </a:lnTo>
                  <a:lnTo>
                    <a:pt x="52721" y="3898900"/>
                  </a:lnTo>
                  <a:lnTo>
                    <a:pt x="50588" y="3886301"/>
                  </a:lnTo>
                  <a:close/>
                </a:path>
                <a:path w="4672965" h="4711700">
                  <a:moveTo>
                    <a:pt x="4622916" y="3898900"/>
                  </a:moveTo>
                  <a:lnTo>
                    <a:pt x="4619880" y="3898900"/>
                  </a:lnTo>
                  <a:lnTo>
                    <a:pt x="4623754" y="3911600"/>
                  </a:lnTo>
                  <a:lnTo>
                    <a:pt x="4622916" y="3898900"/>
                  </a:lnTo>
                  <a:close/>
                </a:path>
                <a:path w="4672965" h="4711700">
                  <a:moveTo>
                    <a:pt x="4662257" y="3898900"/>
                  </a:moveTo>
                  <a:lnTo>
                    <a:pt x="4625258" y="3898900"/>
                  </a:lnTo>
                  <a:lnTo>
                    <a:pt x="4626791" y="3911600"/>
                  </a:lnTo>
                  <a:lnTo>
                    <a:pt x="4664800" y="3911600"/>
                  </a:lnTo>
                  <a:lnTo>
                    <a:pt x="4662257" y="3898900"/>
                  </a:lnTo>
                  <a:close/>
                </a:path>
                <a:path w="4672965" h="4711700">
                  <a:moveTo>
                    <a:pt x="4622506" y="3886200"/>
                  </a:moveTo>
                  <a:lnTo>
                    <a:pt x="4620089" y="3898900"/>
                  </a:lnTo>
                  <a:lnTo>
                    <a:pt x="4624029" y="3898900"/>
                  </a:lnTo>
                  <a:lnTo>
                    <a:pt x="4622506" y="3886200"/>
                  </a:lnTo>
                  <a:close/>
                </a:path>
                <a:path w="4672965" h="4711700">
                  <a:moveTo>
                    <a:pt x="4656701" y="3886200"/>
                  </a:moveTo>
                  <a:lnTo>
                    <a:pt x="4629814" y="3886200"/>
                  </a:lnTo>
                  <a:lnTo>
                    <a:pt x="4624142" y="3898900"/>
                  </a:lnTo>
                  <a:lnTo>
                    <a:pt x="4658753" y="3898900"/>
                  </a:lnTo>
                  <a:lnTo>
                    <a:pt x="4656701" y="3886200"/>
                  </a:lnTo>
                  <a:close/>
                </a:path>
                <a:path w="4672965" h="4711700">
                  <a:moveTo>
                    <a:pt x="4662182" y="3860800"/>
                  </a:moveTo>
                  <a:lnTo>
                    <a:pt x="4629749" y="3860800"/>
                  </a:lnTo>
                  <a:lnTo>
                    <a:pt x="4627972" y="3873500"/>
                  </a:lnTo>
                  <a:lnTo>
                    <a:pt x="4625011" y="3873500"/>
                  </a:lnTo>
                  <a:lnTo>
                    <a:pt x="4631854" y="3886200"/>
                  </a:lnTo>
                  <a:lnTo>
                    <a:pt x="4658517" y="3886200"/>
                  </a:lnTo>
                  <a:lnTo>
                    <a:pt x="4661799" y="3898900"/>
                  </a:lnTo>
                  <a:lnTo>
                    <a:pt x="4664748" y="3886200"/>
                  </a:lnTo>
                  <a:lnTo>
                    <a:pt x="4665497" y="3873500"/>
                  </a:lnTo>
                  <a:lnTo>
                    <a:pt x="4662182" y="3860800"/>
                  </a:lnTo>
                  <a:close/>
                </a:path>
                <a:path w="4672965" h="4711700">
                  <a:moveTo>
                    <a:pt x="50668" y="3886200"/>
                  </a:moveTo>
                  <a:close/>
                </a:path>
                <a:path w="4672965" h="4711700">
                  <a:moveTo>
                    <a:pt x="45452" y="3848100"/>
                  </a:moveTo>
                  <a:lnTo>
                    <a:pt x="14861" y="3848100"/>
                  </a:lnTo>
                  <a:lnTo>
                    <a:pt x="15643" y="3860800"/>
                  </a:lnTo>
                  <a:lnTo>
                    <a:pt x="6006" y="3873500"/>
                  </a:lnTo>
                  <a:lnTo>
                    <a:pt x="14147" y="3873500"/>
                  </a:lnTo>
                  <a:lnTo>
                    <a:pt x="19423" y="3860800"/>
                  </a:lnTo>
                  <a:lnTo>
                    <a:pt x="37608" y="3860800"/>
                  </a:lnTo>
                  <a:lnTo>
                    <a:pt x="45452" y="3848100"/>
                  </a:lnTo>
                  <a:close/>
                </a:path>
                <a:path w="4672965" h="4711700">
                  <a:moveTo>
                    <a:pt x="29696" y="3860800"/>
                  </a:moveTo>
                  <a:lnTo>
                    <a:pt x="21507" y="3860800"/>
                  </a:lnTo>
                  <a:lnTo>
                    <a:pt x="21622" y="3873500"/>
                  </a:lnTo>
                  <a:lnTo>
                    <a:pt x="29696" y="3860800"/>
                  </a:lnTo>
                  <a:close/>
                </a:path>
                <a:path w="4672965" h="4711700">
                  <a:moveTo>
                    <a:pt x="4625011" y="3848100"/>
                  </a:moveTo>
                  <a:lnTo>
                    <a:pt x="4621388" y="3848100"/>
                  </a:lnTo>
                  <a:lnTo>
                    <a:pt x="4619356" y="3860800"/>
                  </a:lnTo>
                  <a:lnTo>
                    <a:pt x="4620151" y="3873500"/>
                  </a:lnTo>
                  <a:lnTo>
                    <a:pt x="4627972" y="3873500"/>
                  </a:lnTo>
                  <a:lnTo>
                    <a:pt x="4622288" y="3860800"/>
                  </a:lnTo>
                  <a:lnTo>
                    <a:pt x="4630524" y="3860800"/>
                  </a:lnTo>
                  <a:lnTo>
                    <a:pt x="4625011" y="3848100"/>
                  </a:lnTo>
                  <a:close/>
                </a:path>
                <a:path w="4672965" h="4711700">
                  <a:moveTo>
                    <a:pt x="53296" y="3835400"/>
                  </a:moveTo>
                  <a:lnTo>
                    <a:pt x="10337" y="3835400"/>
                  </a:lnTo>
                  <a:lnTo>
                    <a:pt x="10104" y="3848100"/>
                  </a:lnTo>
                  <a:lnTo>
                    <a:pt x="7546" y="3860800"/>
                  </a:lnTo>
                  <a:lnTo>
                    <a:pt x="10647" y="3848100"/>
                  </a:lnTo>
                  <a:lnTo>
                    <a:pt x="45452" y="3848100"/>
                  </a:lnTo>
                  <a:lnTo>
                    <a:pt x="53296" y="3835400"/>
                  </a:lnTo>
                  <a:close/>
                </a:path>
                <a:path w="4672965" h="4711700">
                  <a:moveTo>
                    <a:pt x="4659879" y="3835400"/>
                  </a:moveTo>
                  <a:lnTo>
                    <a:pt x="4631460" y="3835400"/>
                  </a:lnTo>
                  <a:lnTo>
                    <a:pt x="4632759" y="3848100"/>
                  </a:lnTo>
                  <a:lnTo>
                    <a:pt x="4630524" y="3860800"/>
                  </a:lnTo>
                  <a:lnTo>
                    <a:pt x="4647732" y="3860800"/>
                  </a:lnTo>
                  <a:lnTo>
                    <a:pt x="4647209" y="3848100"/>
                  </a:lnTo>
                  <a:lnTo>
                    <a:pt x="4664877" y="3848100"/>
                  </a:lnTo>
                  <a:lnTo>
                    <a:pt x="4659879" y="3835400"/>
                  </a:lnTo>
                  <a:close/>
                </a:path>
                <a:path w="4672965" h="4711700">
                  <a:moveTo>
                    <a:pt x="4663661" y="3848100"/>
                  </a:moveTo>
                  <a:lnTo>
                    <a:pt x="4647209" y="3848100"/>
                  </a:lnTo>
                  <a:lnTo>
                    <a:pt x="4647732" y="3860800"/>
                  </a:lnTo>
                  <a:lnTo>
                    <a:pt x="4661130" y="3860800"/>
                  </a:lnTo>
                  <a:lnTo>
                    <a:pt x="4663661" y="3848100"/>
                  </a:lnTo>
                  <a:close/>
                </a:path>
                <a:path w="4672965" h="4711700">
                  <a:moveTo>
                    <a:pt x="46647" y="3810000"/>
                  </a:moveTo>
                  <a:lnTo>
                    <a:pt x="11470" y="3810000"/>
                  </a:lnTo>
                  <a:lnTo>
                    <a:pt x="6921" y="3822700"/>
                  </a:lnTo>
                  <a:lnTo>
                    <a:pt x="7065" y="3835400"/>
                  </a:lnTo>
                  <a:lnTo>
                    <a:pt x="11282" y="3835400"/>
                  </a:lnTo>
                  <a:lnTo>
                    <a:pt x="11146" y="3822700"/>
                  </a:lnTo>
                  <a:lnTo>
                    <a:pt x="49793" y="3822700"/>
                  </a:lnTo>
                  <a:lnTo>
                    <a:pt x="46647" y="3810000"/>
                  </a:lnTo>
                  <a:close/>
                </a:path>
                <a:path w="4672965" h="4711700">
                  <a:moveTo>
                    <a:pt x="43447" y="3822700"/>
                  </a:moveTo>
                  <a:lnTo>
                    <a:pt x="12292" y="3822700"/>
                  </a:lnTo>
                  <a:lnTo>
                    <a:pt x="11282" y="3835400"/>
                  </a:lnTo>
                  <a:lnTo>
                    <a:pt x="39676" y="3835400"/>
                  </a:lnTo>
                  <a:lnTo>
                    <a:pt x="43447" y="3822700"/>
                  </a:lnTo>
                  <a:close/>
                </a:path>
                <a:path w="4672965" h="4711700">
                  <a:moveTo>
                    <a:pt x="49793" y="3822700"/>
                  </a:moveTo>
                  <a:lnTo>
                    <a:pt x="46823" y="3822700"/>
                  </a:lnTo>
                  <a:lnTo>
                    <a:pt x="42658" y="3835400"/>
                  </a:lnTo>
                  <a:lnTo>
                    <a:pt x="47736" y="3835400"/>
                  </a:lnTo>
                  <a:lnTo>
                    <a:pt x="48357" y="3833236"/>
                  </a:lnTo>
                  <a:lnTo>
                    <a:pt x="49793" y="3822700"/>
                  </a:lnTo>
                  <a:close/>
                </a:path>
                <a:path w="4672965" h="4711700">
                  <a:moveTo>
                    <a:pt x="51380" y="3822700"/>
                  </a:moveTo>
                  <a:lnTo>
                    <a:pt x="48357" y="3833236"/>
                  </a:lnTo>
                  <a:lnTo>
                    <a:pt x="48062" y="3835400"/>
                  </a:lnTo>
                  <a:lnTo>
                    <a:pt x="56019" y="3835400"/>
                  </a:lnTo>
                  <a:lnTo>
                    <a:pt x="51380" y="3822700"/>
                  </a:lnTo>
                  <a:close/>
                </a:path>
                <a:path w="4672965" h="4711700">
                  <a:moveTo>
                    <a:pt x="4635346" y="3822700"/>
                  </a:moveTo>
                  <a:lnTo>
                    <a:pt x="4621783" y="3822700"/>
                  </a:lnTo>
                  <a:lnTo>
                    <a:pt x="4626372" y="3835400"/>
                  </a:lnTo>
                  <a:lnTo>
                    <a:pt x="4639879" y="3835400"/>
                  </a:lnTo>
                  <a:lnTo>
                    <a:pt x="4635346" y="3822700"/>
                  </a:lnTo>
                  <a:close/>
                </a:path>
                <a:path w="4672965" h="4711700">
                  <a:moveTo>
                    <a:pt x="4663779" y="3810000"/>
                  </a:moveTo>
                  <a:lnTo>
                    <a:pt x="4661223" y="3810000"/>
                  </a:lnTo>
                  <a:lnTo>
                    <a:pt x="4661371" y="3822700"/>
                  </a:lnTo>
                  <a:lnTo>
                    <a:pt x="4642602" y="3822700"/>
                  </a:lnTo>
                  <a:lnTo>
                    <a:pt x="4644591" y="3835400"/>
                  </a:lnTo>
                  <a:lnTo>
                    <a:pt x="4665638" y="3835400"/>
                  </a:lnTo>
                  <a:lnTo>
                    <a:pt x="4665484" y="3822700"/>
                  </a:lnTo>
                  <a:lnTo>
                    <a:pt x="4663779" y="3810000"/>
                  </a:lnTo>
                  <a:close/>
                </a:path>
                <a:path w="4672965" h="4711700">
                  <a:moveTo>
                    <a:pt x="4621346" y="3810000"/>
                  </a:moveTo>
                  <a:lnTo>
                    <a:pt x="4621169" y="3822700"/>
                  </a:lnTo>
                  <a:lnTo>
                    <a:pt x="4623559" y="3822700"/>
                  </a:lnTo>
                  <a:lnTo>
                    <a:pt x="4623909" y="3821279"/>
                  </a:lnTo>
                  <a:lnTo>
                    <a:pt x="4621346" y="3810000"/>
                  </a:lnTo>
                  <a:close/>
                </a:path>
                <a:path w="4672965" h="4711700">
                  <a:moveTo>
                    <a:pt x="4626686" y="3810000"/>
                  </a:moveTo>
                  <a:lnTo>
                    <a:pt x="4623909" y="3821279"/>
                  </a:lnTo>
                  <a:lnTo>
                    <a:pt x="4624232" y="3822700"/>
                  </a:lnTo>
                  <a:lnTo>
                    <a:pt x="4630437" y="3822700"/>
                  </a:lnTo>
                  <a:lnTo>
                    <a:pt x="4626686" y="3810000"/>
                  </a:lnTo>
                  <a:close/>
                </a:path>
                <a:path w="4672965" h="4711700">
                  <a:moveTo>
                    <a:pt x="4660193" y="3810000"/>
                  </a:moveTo>
                  <a:lnTo>
                    <a:pt x="4632667" y="3810000"/>
                  </a:lnTo>
                  <a:lnTo>
                    <a:pt x="4630437" y="3822700"/>
                  </a:lnTo>
                  <a:lnTo>
                    <a:pt x="4660929" y="3822700"/>
                  </a:lnTo>
                  <a:lnTo>
                    <a:pt x="4660193" y="3810000"/>
                  </a:lnTo>
                  <a:close/>
                </a:path>
                <a:path w="4672965" h="4711700">
                  <a:moveTo>
                    <a:pt x="27967" y="3784600"/>
                  </a:moveTo>
                  <a:lnTo>
                    <a:pt x="11390" y="3784600"/>
                  </a:lnTo>
                  <a:lnTo>
                    <a:pt x="8855" y="3797300"/>
                  </a:lnTo>
                  <a:lnTo>
                    <a:pt x="7659" y="3810000"/>
                  </a:lnTo>
                  <a:lnTo>
                    <a:pt x="12701" y="3797300"/>
                  </a:lnTo>
                  <a:lnTo>
                    <a:pt x="29894" y="3797300"/>
                  </a:lnTo>
                  <a:lnTo>
                    <a:pt x="27967" y="3784600"/>
                  </a:lnTo>
                  <a:close/>
                </a:path>
                <a:path w="4672965" h="4711700">
                  <a:moveTo>
                    <a:pt x="44133" y="3797300"/>
                  </a:moveTo>
                  <a:lnTo>
                    <a:pt x="12701" y="3797300"/>
                  </a:lnTo>
                  <a:lnTo>
                    <a:pt x="8540" y="3810000"/>
                  </a:lnTo>
                  <a:lnTo>
                    <a:pt x="39387" y="3810000"/>
                  </a:lnTo>
                  <a:lnTo>
                    <a:pt x="44133" y="3797300"/>
                  </a:lnTo>
                  <a:close/>
                </a:path>
                <a:path w="4672965" h="4711700">
                  <a:moveTo>
                    <a:pt x="4662392" y="3797300"/>
                  </a:moveTo>
                  <a:lnTo>
                    <a:pt x="4626476" y="3797300"/>
                  </a:lnTo>
                  <a:lnTo>
                    <a:pt x="4631854" y="3810000"/>
                  </a:lnTo>
                  <a:lnTo>
                    <a:pt x="4662192" y="3810000"/>
                  </a:lnTo>
                  <a:lnTo>
                    <a:pt x="4662392" y="3797300"/>
                  </a:lnTo>
                  <a:close/>
                </a:path>
                <a:path w="4672965" h="4711700">
                  <a:moveTo>
                    <a:pt x="39846" y="3784600"/>
                  </a:moveTo>
                  <a:lnTo>
                    <a:pt x="36073" y="3784600"/>
                  </a:lnTo>
                  <a:lnTo>
                    <a:pt x="32310" y="3797300"/>
                  </a:lnTo>
                  <a:lnTo>
                    <a:pt x="40681" y="3797300"/>
                  </a:lnTo>
                  <a:lnTo>
                    <a:pt x="39846" y="3784600"/>
                  </a:lnTo>
                  <a:close/>
                </a:path>
                <a:path w="4672965" h="4711700">
                  <a:moveTo>
                    <a:pt x="4656947" y="3771900"/>
                  </a:moveTo>
                  <a:lnTo>
                    <a:pt x="4625848" y="3771900"/>
                  </a:lnTo>
                  <a:lnTo>
                    <a:pt x="4633117" y="3797300"/>
                  </a:lnTo>
                  <a:lnTo>
                    <a:pt x="4661868" y="3797300"/>
                  </a:lnTo>
                  <a:lnTo>
                    <a:pt x="4657680" y="3784600"/>
                  </a:lnTo>
                  <a:lnTo>
                    <a:pt x="4656947" y="3771900"/>
                  </a:lnTo>
                  <a:close/>
                </a:path>
                <a:path w="4672965" h="4711700">
                  <a:moveTo>
                    <a:pt x="10750" y="3746500"/>
                  </a:moveTo>
                  <a:lnTo>
                    <a:pt x="7783" y="3759200"/>
                  </a:lnTo>
                  <a:lnTo>
                    <a:pt x="7029" y="3784600"/>
                  </a:lnTo>
                  <a:lnTo>
                    <a:pt x="45872" y="3784600"/>
                  </a:lnTo>
                  <a:lnTo>
                    <a:pt x="47434" y="3771900"/>
                  </a:lnTo>
                  <a:lnTo>
                    <a:pt x="41101" y="3771900"/>
                  </a:lnTo>
                  <a:lnTo>
                    <a:pt x="40446" y="3759200"/>
                  </a:lnTo>
                  <a:lnTo>
                    <a:pt x="14051" y="3759200"/>
                  </a:lnTo>
                  <a:lnTo>
                    <a:pt x="10750" y="3746500"/>
                  </a:lnTo>
                  <a:close/>
                </a:path>
                <a:path w="4672965" h="4711700">
                  <a:moveTo>
                    <a:pt x="4658375" y="3759200"/>
                  </a:moveTo>
                  <a:lnTo>
                    <a:pt x="4653072" y="3771900"/>
                  </a:lnTo>
                  <a:lnTo>
                    <a:pt x="4656947" y="3771900"/>
                  </a:lnTo>
                  <a:lnTo>
                    <a:pt x="4666546" y="3784600"/>
                  </a:lnTo>
                  <a:lnTo>
                    <a:pt x="4664944" y="3771900"/>
                  </a:lnTo>
                  <a:lnTo>
                    <a:pt x="4658375" y="3759200"/>
                  </a:lnTo>
                  <a:close/>
                </a:path>
                <a:path w="4672965" h="4711700">
                  <a:moveTo>
                    <a:pt x="48995" y="3759200"/>
                  </a:moveTo>
                  <a:lnTo>
                    <a:pt x="46208" y="3759200"/>
                  </a:lnTo>
                  <a:lnTo>
                    <a:pt x="41101" y="3771900"/>
                  </a:lnTo>
                  <a:lnTo>
                    <a:pt x="47434" y="3771900"/>
                  </a:lnTo>
                  <a:lnTo>
                    <a:pt x="48995" y="3759200"/>
                  </a:lnTo>
                  <a:close/>
                </a:path>
                <a:path w="4672965" h="4711700">
                  <a:moveTo>
                    <a:pt x="4645941" y="3759200"/>
                  </a:moveTo>
                  <a:lnTo>
                    <a:pt x="4624487" y="3759200"/>
                  </a:lnTo>
                  <a:lnTo>
                    <a:pt x="4622743" y="3771900"/>
                  </a:lnTo>
                  <a:lnTo>
                    <a:pt x="4653072" y="3771900"/>
                  </a:lnTo>
                  <a:lnTo>
                    <a:pt x="4645941" y="3759200"/>
                  </a:lnTo>
                  <a:close/>
                </a:path>
                <a:path w="4672965" h="4711700">
                  <a:moveTo>
                    <a:pt x="42020" y="3733800"/>
                  </a:moveTo>
                  <a:lnTo>
                    <a:pt x="16858" y="3733800"/>
                  </a:lnTo>
                  <a:lnTo>
                    <a:pt x="15739" y="3746500"/>
                  </a:lnTo>
                  <a:lnTo>
                    <a:pt x="14051" y="3759200"/>
                  </a:lnTo>
                  <a:lnTo>
                    <a:pt x="40446" y="3759200"/>
                  </a:lnTo>
                  <a:lnTo>
                    <a:pt x="39791" y="3746500"/>
                  </a:lnTo>
                  <a:lnTo>
                    <a:pt x="42020" y="3733800"/>
                  </a:lnTo>
                  <a:close/>
                </a:path>
                <a:path w="4672965" h="4711700">
                  <a:moveTo>
                    <a:pt x="4620959" y="3758711"/>
                  </a:moveTo>
                  <a:lnTo>
                    <a:pt x="4621032" y="3759200"/>
                  </a:lnTo>
                  <a:lnTo>
                    <a:pt x="4620959" y="3758711"/>
                  </a:lnTo>
                  <a:close/>
                </a:path>
                <a:path w="4672965" h="4711700">
                  <a:moveTo>
                    <a:pt x="4633628" y="3746500"/>
                  </a:moveTo>
                  <a:lnTo>
                    <a:pt x="4619147" y="3746500"/>
                  </a:lnTo>
                  <a:lnTo>
                    <a:pt x="4619919" y="3751704"/>
                  </a:lnTo>
                  <a:lnTo>
                    <a:pt x="4624801" y="3759200"/>
                  </a:lnTo>
                  <a:lnTo>
                    <a:pt x="4639984" y="3759200"/>
                  </a:lnTo>
                  <a:lnTo>
                    <a:pt x="4633628" y="3746500"/>
                  </a:lnTo>
                  <a:close/>
                </a:path>
                <a:path w="4672965" h="4711700">
                  <a:moveTo>
                    <a:pt x="4621269" y="3721100"/>
                  </a:moveTo>
                  <a:lnTo>
                    <a:pt x="4625102" y="3733800"/>
                  </a:lnTo>
                  <a:lnTo>
                    <a:pt x="4633628" y="3746500"/>
                  </a:lnTo>
                  <a:lnTo>
                    <a:pt x="4639984" y="3759200"/>
                  </a:lnTo>
                  <a:lnTo>
                    <a:pt x="4644474" y="3749119"/>
                  </a:lnTo>
                  <a:lnTo>
                    <a:pt x="4642811" y="3746500"/>
                  </a:lnTo>
                  <a:lnTo>
                    <a:pt x="4659002" y="3746500"/>
                  </a:lnTo>
                  <a:lnTo>
                    <a:pt x="4657024" y="3733800"/>
                  </a:lnTo>
                  <a:lnTo>
                    <a:pt x="4628989" y="3733800"/>
                  </a:lnTo>
                  <a:lnTo>
                    <a:pt x="4621269" y="3721100"/>
                  </a:lnTo>
                  <a:close/>
                </a:path>
                <a:path w="4672965" h="4711700">
                  <a:moveTo>
                    <a:pt x="4644474" y="3749119"/>
                  </a:moveTo>
                  <a:lnTo>
                    <a:pt x="4639984" y="3759200"/>
                  </a:lnTo>
                  <a:lnTo>
                    <a:pt x="4650874" y="3759200"/>
                  </a:lnTo>
                  <a:lnTo>
                    <a:pt x="4644474" y="3749119"/>
                  </a:lnTo>
                  <a:close/>
                </a:path>
                <a:path w="4672965" h="4711700">
                  <a:moveTo>
                    <a:pt x="4663561" y="3708400"/>
                  </a:moveTo>
                  <a:lnTo>
                    <a:pt x="4631869" y="3708400"/>
                  </a:lnTo>
                  <a:lnTo>
                    <a:pt x="4628643" y="3721100"/>
                  </a:lnTo>
                  <a:lnTo>
                    <a:pt x="4628989" y="3733800"/>
                  </a:lnTo>
                  <a:lnTo>
                    <a:pt x="4657024" y="3733800"/>
                  </a:lnTo>
                  <a:lnTo>
                    <a:pt x="4660926" y="3746500"/>
                  </a:lnTo>
                  <a:lnTo>
                    <a:pt x="4645641" y="3746500"/>
                  </a:lnTo>
                  <a:lnTo>
                    <a:pt x="4655010" y="3759200"/>
                  </a:lnTo>
                  <a:lnTo>
                    <a:pt x="4663043" y="3759200"/>
                  </a:lnTo>
                  <a:lnTo>
                    <a:pt x="4664695" y="3746500"/>
                  </a:lnTo>
                  <a:lnTo>
                    <a:pt x="4664069" y="3721100"/>
                  </a:lnTo>
                  <a:lnTo>
                    <a:pt x="4664394" y="3721100"/>
                  </a:lnTo>
                  <a:lnTo>
                    <a:pt x="4663561" y="3708400"/>
                  </a:lnTo>
                  <a:close/>
                </a:path>
                <a:path w="4672965" h="4711700">
                  <a:moveTo>
                    <a:pt x="4616529" y="3746500"/>
                  </a:moveTo>
                  <a:lnTo>
                    <a:pt x="4620959" y="3758711"/>
                  </a:lnTo>
                  <a:lnTo>
                    <a:pt x="4619919" y="3751704"/>
                  </a:lnTo>
                  <a:lnTo>
                    <a:pt x="4616529" y="3746500"/>
                  </a:lnTo>
                  <a:close/>
                </a:path>
                <a:path w="4672965" h="4711700">
                  <a:moveTo>
                    <a:pt x="4645641" y="3746500"/>
                  </a:moveTo>
                  <a:lnTo>
                    <a:pt x="4642811" y="3746500"/>
                  </a:lnTo>
                  <a:lnTo>
                    <a:pt x="4644474" y="3749119"/>
                  </a:lnTo>
                  <a:lnTo>
                    <a:pt x="4645641" y="3746500"/>
                  </a:lnTo>
                  <a:close/>
                </a:path>
                <a:path w="4672965" h="4711700">
                  <a:moveTo>
                    <a:pt x="48402" y="3695700"/>
                  </a:moveTo>
                  <a:lnTo>
                    <a:pt x="13004" y="3695700"/>
                  </a:lnTo>
                  <a:lnTo>
                    <a:pt x="18983" y="3708400"/>
                  </a:lnTo>
                  <a:lnTo>
                    <a:pt x="6919" y="3708400"/>
                  </a:lnTo>
                  <a:lnTo>
                    <a:pt x="10154" y="3733800"/>
                  </a:lnTo>
                  <a:lnTo>
                    <a:pt x="7769" y="3746500"/>
                  </a:lnTo>
                  <a:lnTo>
                    <a:pt x="14258" y="3746500"/>
                  </a:lnTo>
                  <a:lnTo>
                    <a:pt x="14078" y="3733800"/>
                  </a:lnTo>
                  <a:lnTo>
                    <a:pt x="39767" y="3733800"/>
                  </a:lnTo>
                  <a:lnTo>
                    <a:pt x="41169" y="3721100"/>
                  </a:lnTo>
                  <a:lnTo>
                    <a:pt x="40701" y="3721100"/>
                  </a:lnTo>
                  <a:lnTo>
                    <a:pt x="42732" y="3708400"/>
                  </a:lnTo>
                  <a:lnTo>
                    <a:pt x="48402" y="3695700"/>
                  </a:lnTo>
                  <a:close/>
                </a:path>
                <a:path w="4672965" h="4711700">
                  <a:moveTo>
                    <a:pt x="52417" y="3708400"/>
                  </a:moveTo>
                  <a:lnTo>
                    <a:pt x="47558" y="3721100"/>
                  </a:lnTo>
                  <a:lnTo>
                    <a:pt x="44570" y="3721100"/>
                  </a:lnTo>
                  <a:lnTo>
                    <a:pt x="50228" y="3733800"/>
                  </a:lnTo>
                  <a:lnTo>
                    <a:pt x="42020" y="3733800"/>
                  </a:lnTo>
                  <a:lnTo>
                    <a:pt x="47527" y="3746500"/>
                  </a:lnTo>
                  <a:lnTo>
                    <a:pt x="51167" y="3733800"/>
                  </a:lnTo>
                  <a:lnTo>
                    <a:pt x="53209" y="3721100"/>
                  </a:lnTo>
                  <a:lnTo>
                    <a:pt x="52417" y="3708400"/>
                  </a:lnTo>
                  <a:close/>
                </a:path>
                <a:path w="4672965" h="4711700">
                  <a:moveTo>
                    <a:pt x="44570" y="3721100"/>
                  </a:moveTo>
                  <a:lnTo>
                    <a:pt x="41873" y="3721100"/>
                  </a:lnTo>
                  <a:lnTo>
                    <a:pt x="39767" y="3733800"/>
                  </a:lnTo>
                  <a:lnTo>
                    <a:pt x="42787" y="3733800"/>
                  </a:lnTo>
                  <a:lnTo>
                    <a:pt x="44570" y="3721100"/>
                  </a:lnTo>
                  <a:close/>
                </a:path>
                <a:path w="4672965" h="4711700">
                  <a:moveTo>
                    <a:pt x="4658727" y="3695700"/>
                  </a:moveTo>
                  <a:lnTo>
                    <a:pt x="4624441" y="3695700"/>
                  </a:lnTo>
                  <a:lnTo>
                    <a:pt x="4621869" y="3708400"/>
                  </a:lnTo>
                  <a:lnTo>
                    <a:pt x="4659460" y="3708400"/>
                  </a:lnTo>
                  <a:lnTo>
                    <a:pt x="4658727" y="3695700"/>
                  </a:lnTo>
                  <a:close/>
                </a:path>
                <a:path w="4672965" h="4711700">
                  <a:moveTo>
                    <a:pt x="15233" y="3670300"/>
                  </a:moveTo>
                  <a:lnTo>
                    <a:pt x="9556" y="3670300"/>
                  </a:lnTo>
                  <a:lnTo>
                    <a:pt x="8779" y="3683000"/>
                  </a:lnTo>
                  <a:lnTo>
                    <a:pt x="8113" y="3695700"/>
                  </a:lnTo>
                  <a:lnTo>
                    <a:pt x="10366" y="3695700"/>
                  </a:lnTo>
                  <a:lnTo>
                    <a:pt x="15648" y="3675479"/>
                  </a:lnTo>
                  <a:lnTo>
                    <a:pt x="15233" y="3670300"/>
                  </a:lnTo>
                  <a:close/>
                </a:path>
                <a:path w="4672965" h="4711700">
                  <a:moveTo>
                    <a:pt x="35328" y="3683000"/>
                  </a:moveTo>
                  <a:lnTo>
                    <a:pt x="15967" y="3683000"/>
                  </a:lnTo>
                  <a:lnTo>
                    <a:pt x="13308" y="3695700"/>
                  </a:lnTo>
                  <a:lnTo>
                    <a:pt x="31709" y="3695700"/>
                  </a:lnTo>
                  <a:lnTo>
                    <a:pt x="35328" y="3683000"/>
                  </a:lnTo>
                  <a:close/>
                </a:path>
                <a:path w="4672965" h="4711700">
                  <a:moveTo>
                    <a:pt x="47261" y="3683000"/>
                  </a:moveTo>
                  <a:lnTo>
                    <a:pt x="37362" y="3683000"/>
                  </a:lnTo>
                  <a:lnTo>
                    <a:pt x="31709" y="3695700"/>
                  </a:lnTo>
                  <a:lnTo>
                    <a:pt x="48493" y="3695700"/>
                  </a:lnTo>
                  <a:lnTo>
                    <a:pt x="47261" y="3683000"/>
                  </a:lnTo>
                  <a:close/>
                </a:path>
                <a:path w="4672965" h="4711700">
                  <a:moveTo>
                    <a:pt x="4623440" y="3683000"/>
                  </a:moveTo>
                  <a:lnTo>
                    <a:pt x="4619808" y="3695700"/>
                  </a:lnTo>
                  <a:lnTo>
                    <a:pt x="4631179" y="3695700"/>
                  </a:lnTo>
                  <a:lnTo>
                    <a:pt x="4623440" y="3683000"/>
                  </a:lnTo>
                  <a:close/>
                </a:path>
                <a:path w="4672965" h="4711700">
                  <a:moveTo>
                    <a:pt x="4628752" y="3657600"/>
                  </a:moveTo>
                  <a:lnTo>
                    <a:pt x="4627887" y="3657600"/>
                  </a:lnTo>
                  <a:lnTo>
                    <a:pt x="4631790" y="3683000"/>
                  </a:lnTo>
                  <a:lnTo>
                    <a:pt x="4631179" y="3695700"/>
                  </a:lnTo>
                  <a:lnTo>
                    <a:pt x="4664067" y="3695700"/>
                  </a:lnTo>
                  <a:lnTo>
                    <a:pt x="4660783" y="3683000"/>
                  </a:lnTo>
                  <a:lnTo>
                    <a:pt x="4665878" y="3683000"/>
                  </a:lnTo>
                  <a:lnTo>
                    <a:pt x="4663559" y="3670300"/>
                  </a:lnTo>
                  <a:lnTo>
                    <a:pt x="4632654" y="3670300"/>
                  </a:lnTo>
                  <a:lnTo>
                    <a:pt x="4628752" y="3657600"/>
                  </a:lnTo>
                  <a:close/>
                </a:path>
                <a:path w="4672965" h="4711700">
                  <a:moveTo>
                    <a:pt x="17001" y="3670300"/>
                  </a:moveTo>
                  <a:lnTo>
                    <a:pt x="15648" y="3675479"/>
                  </a:lnTo>
                  <a:lnTo>
                    <a:pt x="16250" y="3683000"/>
                  </a:lnTo>
                  <a:lnTo>
                    <a:pt x="17305" y="3674039"/>
                  </a:lnTo>
                  <a:lnTo>
                    <a:pt x="17001" y="3670300"/>
                  </a:lnTo>
                  <a:close/>
                </a:path>
                <a:path w="4672965" h="4711700">
                  <a:moveTo>
                    <a:pt x="44389" y="3657600"/>
                  </a:moveTo>
                  <a:lnTo>
                    <a:pt x="36865" y="3657600"/>
                  </a:lnTo>
                  <a:lnTo>
                    <a:pt x="43003" y="3670300"/>
                  </a:lnTo>
                  <a:lnTo>
                    <a:pt x="17745" y="3670300"/>
                  </a:lnTo>
                  <a:lnTo>
                    <a:pt x="17305" y="3674039"/>
                  </a:lnTo>
                  <a:lnTo>
                    <a:pt x="18033" y="3683000"/>
                  </a:lnTo>
                  <a:lnTo>
                    <a:pt x="43903" y="3683000"/>
                  </a:lnTo>
                  <a:lnTo>
                    <a:pt x="43265" y="3670300"/>
                  </a:lnTo>
                  <a:lnTo>
                    <a:pt x="44389" y="3657600"/>
                  </a:lnTo>
                  <a:close/>
                </a:path>
                <a:path w="4672965" h="4711700">
                  <a:moveTo>
                    <a:pt x="51004" y="3670300"/>
                  </a:moveTo>
                  <a:lnTo>
                    <a:pt x="48443" y="3670300"/>
                  </a:lnTo>
                  <a:lnTo>
                    <a:pt x="43903" y="3683000"/>
                  </a:lnTo>
                  <a:lnTo>
                    <a:pt x="45705" y="3683000"/>
                  </a:lnTo>
                  <a:lnTo>
                    <a:pt x="51004" y="3670300"/>
                  </a:lnTo>
                  <a:close/>
                </a:path>
                <a:path w="4672965" h="4711700">
                  <a:moveTo>
                    <a:pt x="36865" y="3657600"/>
                  </a:moveTo>
                  <a:lnTo>
                    <a:pt x="9307" y="3657600"/>
                  </a:lnTo>
                  <a:lnTo>
                    <a:pt x="7633" y="3670300"/>
                  </a:lnTo>
                  <a:lnTo>
                    <a:pt x="36843" y="3670300"/>
                  </a:lnTo>
                  <a:lnTo>
                    <a:pt x="36865" y="3657600"/>
                  </a:lnTo>
                  <a:close/>
                </a:path>
                <a:path w="4672965" h="4711700">
                  <a:moveTo>
                    <a:pt x="52512" y="3657600"/>
                  </a:moveTo>
                  <a:lnTo>
                    <a:pt x="49108" y="3657600"/>
                  </a:lnTo>
                  <a:lnTo>
                    <a:pt x="51321" y="3670300"/>
                  </a:lnTo>
                  <a:lnTo>
                    <a:pt x="52512" y="3657600"/>
                  </a:lnTo>
                  <a:close/>
                </a:path>
                <a:path w="4672965" h="4711700">
                  <a:moveTo>
                    <a:pt x="4627887" y="3657600"/>
                  </a:moveTo>
                  <a:lnTo>
                    <a:pt x="4619503" y="3657600"/>
                  </a:lnTo>
                  <a:lnTo>
                    <a:pt x="4622079" y="3670300"/>
                  </a:lnTo>
                  <a:lnTo>
                    <a:pt x="4627887" y="3657600"/>
                  </a:lnTo>
                  <a:close/>
                </a:path>
                <a:path w="4672965" h="4711700">
                  <a:moveTo>
                    <a:pt x="4630730" y="3657600"/>
                  </a:moveTo>
                  <a:lnTo>
                    <a:pt x="4628752" y="3657600"/>
                  </a:lnTo>
                  <a:lnTo>
                    <a:pt x="4632654" y="3670300"/>
                  </a:lnTo>
                  <a:lnTo>
                    <a:pt x="4633670" y="3670300"/>
                  </a:lnTo>
                  <a:lnTo>
                    <a:pt x="4630730" y="3657600"/>
                  </a:lnTo>
                  <a:close/>
                </a:path>
                <a:path w="4672965" h="4711700">
                  <a:moveTo>
                    <a:pt x="4661240" y="3657600"/>
                  </a:moveTo>
                  <a:lnTo>
                    <a:pt x="4630730" y="3657600"/>
                  </a:lnTo>
                  <a:lnTo>
                    <a:pt x="4633670" y="3670300"/>
                  </a:lnTo>
                  <a:lnTo>
                    <a:pt x="4663559" y="3670300"/>
                  </a:lnTo>
                  <a:lnTo>
                    <a:pt x="4661240" y="3657600"/>
                  </a:lnTo>
                  <a:close/>
                </a:path>
                <a:path w="4672965" h="4711700">
                  <a:moveTo>
                    <a:pt x="20533" y="3619500"/>
                  </a:moveTo>
                  <a:lnTo>
                    <a:pt x="11107" y="3619500"/>
                  </a:lnTo>
                  <a:lnTo>
                    <a:pt x="10663" y="3632200"/>
                  </a:lnTo>
                  <a:lnTo>
                    <a:pt x="10669" y="3657600"/>
                  </a:lnTo>
                  <a:lnTo>
                    <a:pt x="39022" y="3657600"/>
                  </a:lnTo>
                  <a:lnTo>
                    <a:pt x="47118" y="3644900"/>
                  </a:lnTo>
                  <a:lnTo>
                    <a:pt x="13875" y="3644900"/>
                  </a:lnTo>
                  <a:lnTo>
                    <a:pt x="14697" y="3632200"/>
                  </a:lnTo>
                  <a:lnTo>
                    <a:pt x="20533" y="3619500"/>
                  </a:lnTo>
                  <a:close/>
                </a:path>
                <a:path w="4672965" h="4711700">
                  <a:moveTo>
                    <a:pt x="4626602" y="3645773"/>
                  </a:moveTo>
                  <a:lnTo>
                    <a:pt x="4627586" y="3657600"/>
                  </a:lnTo>
                  <a:lnTo>
                    <a:pt x="4633387" y="3657600"/>
                  </a:lnTo>
                  <a:lnTo>
                    <a:pt x="4626602" y="3645773"/>
                  </a:lnTo>
                  <a:close/>
                </a:path>
                <a:path w="4672965" h="4711700">
                  <a:moveTo>
                    <a:pt x="4640831" y="3632200"/>
                  </a:moveTo>
                  <a:lnTo>
                    <a:pt x="4632839" y="3632200"/>
                  </a:lnTo>
                  <a:lnTo>
                    <a:pt x="4633387" y="3657600"/>
                  </a:lnTo>
                  <a:lnTo>
                    <a:pt x="4638299" y="3657600"/>
                  </a:lnTo>
                  <a:lnTo>
                    <a:pt x="4638309" y="3644900"/>
                  </a:lnTo>
                  <a:lnTo>
                    <a:pt x="4640831" y="3632200"/>
                  </a:lnTo>
                  <a:close/>
                </a:path>
                <a:path w="4672965" h="4711700">
                  <a:moveTo>
                    <a:pt x="4642680" y="3646549"/>
                  </a:moveTo>
                  <a:lnTo>
                    <a:pt x="4638299" y="3657600"/>
                  </a:lnTo>
                  <a:lnTo>
                    <a:pt x="4640403" y="3657600"/>
                  </a:lnTo>
                  <a:lnTo>
                    <a:pt x="4642680" y="3646549"/>
                  </a:lnTo>
                  <a:close/>
                </a:path>
                <a:path w="4672965" h="4711700">
                  <a:moveTo>
                    <a:pt x="4643335" y="3644900"/>
                  </a:moveTo>
                  <a:lnTo>
                    <a:pt x="4642680" y="3646549"/>
                  </a:lnTo>
                  <a:lnTo>
                    <a:pt x="4640403" y="3657600"/>
                  </a:lnTo>
                  <a:lnTo>
                    <a:pt x="4643335" y="3644900"/>
                  </a:lnTo>
                  <a:close/>
                </a:path>
                <a:path w="4672965" h="4711700">
                  <a:moveTo>
                    <a:pt x="4658789" y="3632200"/>
                  </a:moveTo>
                  <a:lnTo>
                    <a:pt x="4640831" y="3632200"/>
                  </a:lnTo>
                  <a:lnTo>
                    <a:pt x="4643335" y="3644900"/>
                  </a:lnTo>
                  <a:lnTo>
                    <a:pt x="4640403" y="3657600"/>
                  </a:lnTo>
                  <a:lnTo>
                    <a:pt x="4656790" y="3657600"/>
                  </a:lnTo>
                  <a:lnTo>
                    <a:pt x="4660533" y="3644900"/>
                  </a:lnTo>
                  <a:lnTo>
                    <a:pt x="4659486" y="3644900"/>
                  </a:lnTo>
                  <a:lnTo>
                    <a:pt x="4658789" y="3632200"/>
                  </a:lnTo>
                  <a:close/>
                </a:path>
                <a:path w="4672965" h="4711700">
                  <a:moveTo>
                    <a:pt x="4643335" y="3644900"/>
                  </a:moveTo>
                  <a:lnTo>
                    <a:pt x="4643020" y="3644900"/>
                  </a:lnTo>
                  <a:lnTo>
                    <a:pt x="4642680" y="3646549"/>
                  </a:lnTo>
                  <a:lnTo>
                    <a:pt x="4643335" y="3644900"/>
                  </a:lnTo>
                  <a:close/>
                </a:path>
                <a:path w="4672965" h="4711700">
                  <a:moveTo>
                    <a:pt x="4626529" y="3644900"/>
                  </a:moveTo>
                  <a:lnTo>
                    <a:pt x="4626100" y="3644900"/>
                  </a:lnTo>
                  <a:lnTo>
                    <a:pt x="4626602" y="3645773"/>
                  </a:lnTo>
                  <a:lnTo>
                    <a:pt x="4626529" y="3644900"/>
                  </a:lnTo>
                  <a:close/>
                </a:path>
                <a:path w="4672965" h="4711700">
                  <a:moveTo>
                    <a:pt x="49171" y="3619500"/>
                  </a:moveTo>
                  <a:lnTo>
                    <a:pt x="25709" y="3619500"/>
                  </a:lnTo>
                  <a:lnTo>
                    <a:pt x="23447" y="3632200"/>
                  </a:lnTo>
                  <a:lnTo>
                    <a:pt x="19664" y="3644900"/>
                  </a:lnTo>
                  <a:lnTo>
                    <a:pt x="41173" y="3644900"/>
                  </a:lnTo>
                  <a:lnTo>
                    <a:pt x="38750" y="3632200"/>
                  </a:lnTo>
                  <a:lnTo>
                    <a:pt x="51451" y="3632200"/>
                  </a:lnTo>
                  <a:lnTo>
                    <a:pt x="49171" y="3619500"/>
                  </a:lnTo>
                  <a:close/>
                </a:path>
                <a:path w="4672965" h="4711700">
                  <a:moveTo>
                    <a:pt x="46833" y="3634527"/>
                  </a:moveTo>
                  <a:lnTo>
                    <a:pt x="41173" y="3644900"/>
                  </a:lnTo>
                  <a:lnTo>
                    <a:pt x="45705" y="3644900"/>
                  </a:lnTo>
                  <a:lnTo>
                    <a:pt x="46833" y="3634527"/>
                  </a:lnTo>
                  <a:close/>
                </a:path>
                <a:path w="4672965" h="4711700">
                  <a:moveTo>
                    <a:pt x="51451" y="3632200"/>
                  </a:moveTo>
                  <a:lnTo>
                    <a:pt x="48771" y="3632200"/>
                  </a:lnTo>
                  <a:lnTo>
                    <a:pt x="47694" y="3644900"/>
                  </a:lnTo>
                  <a:lnTo>
                    <a:pt x="51135" y="3644900"/>
                  </a:lnTo>
                  <a:lnTo>
                    <a:pt x="51451" y="3632200"/>
                  </a:lnTo>
                  <a:close/>
                </a:path>
                <a:path w="4672965" h="4711700">
                  <a:moveTo>
                    <a:pt x="4629722" y="3632200"/>
                  </a:moveTo>
                  <a:lnTo>
                    <a:pt x="4627013" y="3632200"/>
                  </a:lnTo>
                  <a:lnTo>
                    <a:pt x="4628147" y="3644900"/>
                  </a:lnTo>
                  <a:lnTo>
                    <a:pt x="4629722" y="3632200"/>
                  </a:lnTo>
                  <a:close/>
                </a:path>
                <a:path w="4672965" h="4711700">
                  <a:moveTo>
                    <a:pt x="4659957" y="3594100"/>
                  </a:moveTo>
                  <a:lnTo>
                    <a:pt x="4632131" y="3594100"/>
                  </a:lnTo>
                  <a:lnTo>
                    <a:pt x="4630671" y="3599306"/>
                  </a:lnTo>
                  <a:lnTo>
                    <a:pt x="4632654" y="3606800"/>
                  </a:lnTo>
                  <a:lnTo>
                    <a:pt x="4632412" y="3619500"/>
                  </a:lnTo>
                  <a:lnTo>
                    <a:pt x="4633178" y="3619500"/>
                  </a:lnTo>
                  <a:lnTo>
                    <a:pt x="4637319" y="3632200"/>
                  </a:lnTo>
                  <a:lnTo>
                    <a:pt x="4660821" y="3632200"/>
                  </a:lnTo>
                  <a:lnTo>
                    <a:pt x="4660850" y="3644900"/>
                  </a:lnTo>
                  <a:lnTo>
                    <a:pt x="4664590" y="3644900"/>
                  </a:lnTo>
                  <a:lnTo>
                    <a:pt x="4663293" y="3632200"/>
                  </a:lnTo>
                  <a:lnTo>
                    <a:pt x="4665842" y="3606800"/>
                  </a:lnTo>
                  <a:lnTo>
                    <a:pt x="4659296" y="3606800"/>
                  </a:lnTo>
                  <a:lnTo>
                    <a:pt x="4659957" y="3594100"/>
                  </a:lnTo>
                  <a:close/>
                </a:path>
                <a:path w="4672965" h="4711700">
                  <a:moveTo>
                    <a:pt x="48103" y="3632200"/>
                  </a:moveTo>
                  <a:lnTo>
                    <a:pt x="47086" y="3632200"/>
                  </a:lnTo>
                  <a:lnTo>
                    <a:pt x="46833" y="3634527"/>
                  </a:lnTo>
                  <a:lnTo>
                    <a:pt x="48103" y="3632200"/>
                  </a:lnTo>
                  <a:close/>
                </a:path>
                <a:path w="4672965" h="4711700">
                  <a:moveTo>
                    <a:pt x="4623963" y="3619500"/>
                  </a:moveTo>
                  <a:lnTo>
                    <a:pt x="4620194" y="3619500"/>
                  </a:lnTo>
                  <a:lnTo>
                    <a:pt x="4620783" y="3632200"/>
                  </a:lnTo>
                  <a:lnTo>
                    <a:pt x="4623100" y="3632200"/>
                  </a:lnTo>
                  <a:lnTo>
                    <a:pt x="4623963" y="3619500"/>
                  </a:lnTo>
                  <a:close/>
                </a:path>
                <a:path w="4672965" h="4711700">
                  <a:moveTo>
                    <a:pt x="44731" y="3606800"/>
                  </a:moveTo>
                  <a:lnTo>
                    <a:pt x="10167" y="3606800"/>
                  </a:lnTo>
                  <a:lnTo>
                    <a:pt x="12031" y="3619500"/>
                  </a:lnTo>
                  <a:lnTo>
                    <a:pt x="42414" y="3619500"/>
                  </a:lnTo>
                  <a:lnTo>
                    <a:pt x="44731" y="3606800"/>
                  </a:lnTo>
                  <a:close/>
                </a:path>
                <a:path w="4672965" h="4711700">
                  <a:moveTo>
                    <a:pt x="46712" y="3606800"/>
                  </a:moveTo>
                  <a:lnTo>
                    <a:pt x="45247" y="3606800"/>
                  </a:lnTo>
                  <a:lnTo>
                    <a:pt x="44398" y="3619500"/>
                  </a:lnTo>
                  <a:lnTo>
                    <a:pt x="46480" y="3619500"/>
                  </a:lnTo>
                  <a:lnTo>
                    <a:pt x="46712" y="3606800"/>
                  </a:lnTo>
                  <a:close/>
                </a:path>
                <a:path w="4672965" h="4711700">
                  <a:moveTo>
                    <a:pt x="41167" y="3568700"/>
                  </a:moveTo>
                  <a:lnTo>
                    <a:pt x="15023" y="3568700"/>
                  </a:lnTo>
                  <a:lnTo>
                    <a:pt x="8240" y="3581400"/>
                  </a:lnTo>
                  <a:lnTo>
                    <a:pt x="10366" y="3594100"/>
                  </a:lnTo>
                  <a:lnTo>
                    <a:pt x="7464" y="3606800"/>
                  </a:lnTo>
                  <a:lnTo>
                    <a:pt x="43244" y="3606800"/>
                  </a:lnTo>
                  <a:lnTo>
                    <a:pt x="47026" y="3599954"/>
                  </a:lnTo>
                  <a:lnTo>
                    <a:pt x="48988" y="3594100"/>
                  </a:lnTo>
                  <a:lnTo>
                    <a:pt x="41261" y="3594100"/>
                  </a:lnTo>
                  <a:lnTo>
                    <a:pt x="39104" y="3581400"/>
                  </a:lnTo>
                  <a:lnTo>
                    <a:pt x="41167" y="3568700"/>
                  </a:lnTo>
                  <a:close/>
                </a:path>
                <a:path w="4672965" h="4711700">
                  <a:moveTo>
                    <a:pt x="49354" y="3595739"/>
                  </a:moveTo>
                  <a:lnTo>
                    <a:pt x="47026" y="3599954"/>
                  </a:lnTo>
                  <a:lnTo>
                    <a:pt x="44731" y="3606800"/>
                  </a:lnTo>
                  <a:lnTo>
                    <a:pt x="51820" y="3606800"/>
                  </a:lnTo>
                  <a:lnTo>
                    <a:pt x="49354" y="3595739"/>
                  </a:lnTo>
                  <a:close/>
                </a:path>
                <a:path w="4672965" h="4711700">
                  <a:moveTo>
                    <a:pt x="4622872" y="3594100"/>
                  </a:moveTo>
                  <a:lnTo>
                    <a:pt x="4620521" y="3594100"/>
                  </a:lnTo>
                  <a:lnTo>
                    <a:pt x="4619368" y="3606800"/>
                  </a:lnTo>
                  <a:lnTo>
                    <a:pt x="4622916" y="3606800"/>
                  </a:lnTo>
                  <a:lnTo>
                    <a:pt x="4622872" y="3594100"/>
                  </a:lnTo>
                  <a:close/>
                </a:path>
                <a:path w="4672965" h="4711700">
                  <a:moveTo>
                    <a:pt x="4629294" y="3594100"/>
                  </a:moveTo>
                  <a:lnTo>
                    <a:pt x="4623440" y="3594100"/>
                  </a:lnTo>
                  <a:lnTo>
                    <a:pt x="4628571" y="3606800"/>
                  </a:lnTo>
                  <a:lnTo>
                    <a:pt x="4630671" y="3599306"/>
                  </a:lnTo>
                  <a:lnTo>
                    <a:pt x="4629294" y="3594100"/>
                  </a:lnTo>
                  <a:close/>
                </a:path>
                <a:path w="4672965" h="4711700">
                  <a:moveTo>
                    <a:pt x="49014" y="3581400"/>
                  </a:moveTo>
                  <a:lnTo>
                    <a:pt x="41261" y="3594100"/>
                  </a:lnTo>
                  <a:lnTo>
                    <a:pt x="48988" y="3594100"/>
                  </a:lnTo>
                  <a:lnTo>
                    <a:pt x="49354" y="3595739"/>
                  </a:lnTo>
                  <a:lnTo>
                    <a:pt x="50260" y="3594100"/>
                  </a:lnTo>
                  <a:lnTo>
                    <a:pt x="49014" y="3581400"/>
                  </a:lnTo>
                  <a:close/>
                </a:path>
                <a:path w="4672965" h="4711700">
                  <a:moveTo>
                    <a:pt x="4663216" y="3568700"/>
                  </a:moveTo>
                  <a:lnTo>
                    <a:pt x="4622206" y="3568700"/>
                  </a:lnTo>
                  <a:lnTo>
                    <a:pt x="4624906" y="3581400"/>
                  </a:lnTo>
                  <a:lnTo>
                    <a:pt x="4619903" y="3594100"/>
                  </a:lnTo>
                  <a:lnTo>
                    <a:pt x="4627039" y="3594100"/>
                  </a:lnTo>
                  <a:lnTo>
                    <a:pt x="4628571" y="3581400"/>
                  </a:lnTo>
                  <a:lnTo>
                    <a:pt x="4666169" y="3581400"/>
                  </a:lnTo>
                  <a:lnTo>
                    <a:pt x="4663216" y="3568700"/>
                  </a:lnTo>
                  <a:close/>
                </a:path>
                <a:path w="4672965" h="4711700">
                  <a:moveTo>
                    <a:pt x="4655258" y="3581400"/>
                  </a:moveTo>
                  <a:lnTo>
                    <a:pt x="4628571" y="3581400"/>
                  </a:lnTo>
                  <a:lnTo>
                    <a:pt x="4633283" y="3594100"/>
                  </a:lnTo>
                  <a:lnTo>
                    <a:pt x="4656853" y="3594100"/>
                  </a:lnTo>
                  <a:lnTo>
                    <a:pt x="4655258" y="3581400"/>
                  </a:lnTo>
                  <a:close/>
                </a:path>
                <a:path w="4672965" h="4711700">
                  <a:moveTo>
                    <a:pt x="4666169" y="3581400"/>
                  </a:moveTo>
                  <a:lnTo>
                    <a:pt x="4656004" y="3581400"/>
                  </a:lnTo>
                  <a:lnTo>
                    <a:pt x="4656853" y="3594100"/>
                  </a:lnTo>
                  <a:lnTo>
                    <a:pt x="4664067" y="3594100"/>
                  </a:lnTo>
                  <a:lnTo>
                    <a:pt x="4666169" y="3581400"/>
                  </a:lnTo>
                  <a:close/>
                </a:path>
                <a:path w="4672965" h="4711700">
                  <a:moveTo>
                    <a:pt x="46888" y="3568700"/>
                  </a:moveTo>
                  <a:lnTo>
                    <a:pt x="43840" y="3581400"/>
                  </a:lnTo>
                  <a:lnTo>
                    <a:pt x="47533" y="3581400"/>
                  </a:lnTo>
                  <a:lnTo>
                    <a:pt x="46888" y="3568700"/>
                  </a:lnTo>
                  <a:close/>
                </a:path>
                <a:path w="4672965" h="4711700">
                  <a:moveTo>
                    <a:pt x="50854" y="3530600"/>
                  </a:moveTo>
                  <a:lnTo>
                    <a:pt x="8421" y="3530600"/>
                  </a:lnTo>
                  <a:lnTo>
                    <a:pt x="7489" y="3543300"/>
                  </a:lnTo>
                  <a:lnTo>
                    <a:pt x="10259" y="3556000"/>
                  </a:lnTo>
                  <a:lnTo>
                    <a:pt x="8748" y="3556000"/>
                  </a:lnTo>
                  <a:lnTo>
                    <a:pt x="11071" y="3568700"/>
                  </a:lnTo>
                  <a:lnTo>
                    <a:pt x="46071" y="3568700"/>
                  </a:lnTo>
                  <a:lnTo>
                    <a:pt x="42600" y="3556000"/>
                  </a:lnTo>
                  <a:lnTo>
                    <a:pt x="47249" y="3543300"/>
                  </a:lnTo>
                  <a:lnTo>
                    <a:pt x="50854" y="3530600"/>
                  </a:lnTo>
                  <a:close/>
                </a:path>
                <a:path w="4672965" h="4711700">
                  <a:moveTo>
                    <a:pt x="4632222" y="3556000"/>
                  </a:moveTo>
                  <a:lnTo>
                    <a:pt x="4630455" y="3556000"/>
                  </a:lnTo>
                  <a:lnTo>
                    <a:pt x="4632237" y="3568700"/>
                  </a:lnTo>
                  <a:lnTo>
                    <a:pt x="4632222" y="3556000"/>
                  </a:lnTo>
                  <a:close/>
                </a:path>
                <a:path w="4672965" h="4711700">
                  <a:moveTo>
                    <a:pt x="4647732" y="3556000"/>
                  </a:moveTo>
                  <a:lnTo>
                    <a:pt x="4635481" y="3556000"/>
                  </a:lnTo>
                  <a:lnTo>
                    <a:pt x="4639863" y="3568700"/>
                  </a:lnTo>
                  <a:lnTo>
                    <a:pt x="4647806" y="3568700"/>
                  </a:lnTo>
                  <a:lnTo>
                    <a:pt x="4647732" y="3556000"/>
                  </a:lnTo>
                  <a:close/>
                </a:path>
                <a:path w="4672965" h="4711700">
                  <a:moveTo>
                    <a:pt x="4659025" y="3556000"/>
                  </a:moveTo>
                  <a:lnTo>
                    <a:pt x="4650074" y="3556000"/>
                  </a:lnTo>
                  <a:lnTo>
                    <a:pt x="4649342" y="3568700"/>
                  </a:lnTo>
                  <a:lnTo>
                    <a:pt x="4664800" y="3568700"/>
                  </a:lnTo>
                  <a:lnTo>
                    <a:pt x="4659025" y="3556000"/>
                  </a:lnTo>
                  <a:close/>
                </a:path>
                <a:path w="4672965" h="4711700">
                  <a:moveTo>
                    <a:pt x="4665847" y="3556000"/>
                  </a:moveTo>
                  <a:lnTo>
                    <a:pt x="4668255" y="3568700"/>
                  </a:lnTo>
                  <a:lnTo>
                    <a:pt x="4672548" y="3568700"/>
                  </a:lnTo>
                  <a:lnTo>
                    <a:pt x="4665847" y="3556000"/>
                  </a:lnTo>
                  <a:close/>
                </a:path>
                <a:path w="4672965" h="4711700">
                  <a:moveTo>
                    <a:pt x="51790" y="3543300"/>
                  </a:moveTo>
                  <a:lnTo>
                    <a:pt x="49789" y="3556000"/>
                  </a:lnTo>
                  <a:lnTo>
                    <a:pt x="52573" y="3556000"/>
                  </a:lnTo>
                  <a:lnTo>
                    <a:pt x="51790" y="3543300"/>
                  </a:lnTo>
                  <a:close/>
                </a:path>
                <a:path w="4672965" h="4711700">
                  <a:moveTo>
                    <a:pt x="4661763" y="3543300"/>
                  </a:moveTo>
                  <a:lnTo>
                    <a:pt x="4622959" y="3543300"/>
                  </a:lnTo>
                  <a:lnTo>
                    <a:pt x="4624330" y="3556000"/>
                  </a:lnTo>
                  <a:lnTo>
                    <a:pt x="4663416" y="3556000"/>
                  </a:lnTo>
                  <a:lnTo>
                    <a:pt x="4661763" y="3543300"/>
                  </a:lnTo>
                  <a:close/>
                </a:path>
                <a:path w="4672965" h="4711700">
                  <a:moveTo>
                    <a:pt x="4618623" y="3530600"/>
                  </a:moveTo>
                  <a:lnTo>
                    <a:pt x="4615901" y="3530600"/>
                  </a:lnTo>
                  <a:lnTo>
                    <a:pt x="4619984" y="3543300"/>
                  </a:lnTo>
                  <a:lnTo>
                    <a:pt x="4618833" y="3531658"/>
                  </a:lnTo>
                  <a:lnTo>
                    <a:pt x="4618623" y="3530600"/>
                  </a:lnTo>
                  <a:close/>
                </a:path>
                <a:path w="4672965" h="4711700">
                  <a:moveTo>
                    <a:pt x="4618752" y="3530844"/>
                  </a:moveTo>
                  <a:lnTo>
                    <a:pt x="4618833" y="3531658"/>
                  </a:lnTo>
                  <a:lnTo>
                    <a:pt x="4621136" y="3543300"/>
                  </a:lnTo>
                  <a:lnTo>
                    <a:pt x="4625128" y="3543300"/>
                  </a:lnTo>
                  <a:lnTo>
                    <a:pt x="4624733" y="3542178"/>
                  </a:lnTo>
                  <a:lnTo>
                    <a:pt x="4618752" y="3530844"/>
                  </a:lnTo>
                  <a:close/>
                </a:path>
                <a:path w="4672965" h="4711700">
                  <a:moveTo>
                    <a:pt x="4666667" y="3530600"/>
                  </a:moveTo>
                  <a:lnTo>
                    <a:pt x="4620650" y="3530600"/>
                  </a:lnTo>
                  <a:lnTo>
                    <a:pt x="4624733" y="3542178"/>
                  </a:lnTo>
                  <a:lnTo>
                    <a:pt x="4625325" y="3543300"/>
                  </a:lnTo>
                  <a:lnTo>
                    <a:pt x="4665101" y="3543300"/>
                  </a:lnTo>
                  <a:lnTo>
                    <a:pt x="4666667" y="3530600"/>
                  </a:lnTo>
                  <a:close/>
                </a:path>
                <a:path w="4672965" h="4711700">
                  <a:moveTo>
                    <a:pt x="4618623" y="3530600"/>
                  </a:moveTo>
                  <a:lnTo>
                    <a:pt x="4618833" y="3531658"/>
                  </a:lnTo>
                  <a:lnTo>
                    <a:pt x="4618752" y="3530844"/>
                  </a:lnTo>
                  <a:lnTo>
                    <a:pt x="4618623" y="3530600"/>
                  </a:lnTo>
                  <a:close/>
                </a:path>
                <a:path w="4672965" h="4711700">
                  <a:moveTo>
                    <a:pt x="4618728" y="3530600"/>
                  </a:moveTo>
                  <a:lnTo>
                    <a:pt x="4618752" y="3530844"/>
                  </a:lnTo>
                  <a:lnTo>
                    <a:pt x="4618728" y="3530600"/>
                  </a:lnTo>
                  <a:close/>
                </a:path>
                <a:path w="4672965" h="4711700">
                  <a:moveTo>
                    <a:pt x="41031" y="3505200"/>
                  </a:moveTo>
                  <a:lnTo>
                    <a:pt x="7719" y="3505200"/>
                  </a:lnTo>
                  <a:lnTo>
                    <a:pt x="9511" y="3517900"/>
                  </a:lnTo>
                  <a:lnTo>
                    <a:pt x="13743" y="3530600"/>
                  </a:lnTo>
                  <a:lnTo>
                    <a:pt x="40946" y="3530600"/>
                  </a:lnTo>
                  <a:lnTo>
                    <a:pt x="39907" y="3517900"/>
                  </a:lnTo>
                  <a:lnTo>
                    <a:pt x="41031" y="3505200"/>
                  </a:lnTo>
                  <a:close/>
                </a:path>
                <a:path w="4672965" h="4711700">
                  <a:moveTo>
                    <a:pt x="52249" y="3505200"/>
                  </a:moveTo>
                  <a:lnTo>
                    <a:pt x="46480" y="3505200"/>
                  </a:lnTo>
                  <a:lnTo>
                    <a:pt x="44669" y="3517900"/>
                  </a:lnTo>
                  <a:lnTo>
                    <a:pt x="44654" y="3530600"/>
                  </a:lnTo>
                  <a:lnTo>
                    <a:pt x="46243" y="3530600"/>
                  </a:lnTo>
                  <a:lnTo>
                    <a:pt x="52249" y="3505200"/>
                  </a:lnTo>
                  <a:close/>
                </a:path>
                <a:path w="4672965" h="4711700">
                  <a:moveTo>
                    <a:pt x="4665498" y="3492500"/>
                  </a:moveTo>
                  <a:lnTo>
                    <a:pt x="4627353" y="3492500"/>
                  </a:lnTo>
                  <a:lnTo>
                    <a:pt x="4630964" y="3505200"/>
                  </a:lnTo>
                  <a:lnTo>
                    <a:pt x="4639460" y="3505200"/>
                  </a:lnTo>
                  <a:lnTo>
                    <a:pt x="4639475" y="3517900"/>
                  </a:lnTo>
                  <a:lnTo>
                    <a:pt x="4625629" y="3517900"/>
                  </a:lnTo>
                  <a:lnTo>
                    <a:pt x="4622602" y="3530600"/>
                  </a:lnTo>
                  <a:lnTo>
                    <a:pt x="4663714" y="3530600"/>
                  </a:lnTo>
                  <a:lnTo>
                    <a:pt x="4660237" y="3517900"/>
                  </a:lnTo>
                  <a:lnTo>
                    <a:pt x="4660402" y="3505200"/>
                  </a:lnTo>
                  <a:lnTo>
                    <a:pt x="4665498" y="3492500"/>
                  </a:lnTo>
                  <a:close/>
                </a:path>
                <a:path w="4672965" h="4711700">
                  <a:moveTo>
                    <a:pt x="4621765" y="3505200"/>
                  </a:moveTo>
                  <a:lnTo>
                    <a:pt x="4617367" y="3505200"/>
                  </a:lnTo>
                  <a:lnTo>
                    <a:pt x="4628571" y="3517900"/>
                  </a:lnTo>
                  <a:lnTo>
                    <a:pt x="4621765" y="3505200"/>
                  </a:lnTo>
                  <a:close/>
                </a:path>
                <a:path w="4672965" h="4711700">
                  <a:moveTo>
                    <a:pt x="4637144" y="3505200"/>
                  </a:moveTo>
                  <a:lnTo>
                    <a:pt x="4628649" y="3505200"/>
                  </a:lnTo>
                  <a:lnTo>
                    <a:pt x="4631797" y="3517900"/>
                  </a:lnTo>
                  <a:lnTo>
                    <a:pt x="4639475" y="3517900"/>
                  </a:lnTo>
                  <a:lnTo>
                    <a:pt x="4637144" y="3505200"/>
                  </a:lnTo>
                  <a:close/>
                </a:path>
                <a:path w="4672965" h="4711700">
                  <a:moveTo>
                    <a:pt x="38657" y="3479800"/>
                  </a:moveTo>
                  <a:lnTo>
                    <a:pt x="32692" y="3479800"/>
                  </a:lnTo>
                  <a:lnTo>
                    <a:pt x="14292" y="3505200"/>
                  </a:lnTo>
                  <a:lnTo>
                    <a:pt x="50027" y="3505200"/>
                  </a:lnTo>
                  <a:lnTo>
                    <a:pt x="47935" y="3492500"/>
                  </a:lnTo>
                  <a:lnTo>
                    <a:pt x="31653" y="3492500"/>
                  </a:lnTo>
                  <a:lnTo>
                    <a:pt x="38657" y="3479800"/>
                  </a:lnTo>
                  <a:close/>
                </a:path>
                <a:path w="4672965" h="4711700">
                  <a:moveTo>
                    <a:pt x="4626398" y="3492500"/>
                  </a:moveTo>
                  <a:lnTo>
                    <a:pt x="4625220" y="3492500"/>
                  </a:lnTo>
                  <a:lnTo>
                    <a:pt x="4625779" y="3505200"/>
                  </a:lnTo>
                  <a:lnTo>
                    <a:pt x="4626398" y="3492500"/>
                  </a:lnTo>
                  <a:close/>
                </a:path>
                <a:path w="4672965" h="4711700">
                  <a:moveTo>
                    <a:pt x="48181" y="3467100"/>
                  </a:moveTo>
                  <a:lnTo>
                    <a:pt x="13277" y="3467100"/>
                  </a:lnTo>
                  <a:lnTo>
                    <a:pt x="5851" y="3492500"/>
                  </a:lnTo>
                  <a:lnTo>
                    <a:pt x="23525" y="3492500"/>
                  </a:lnTo>
                  <a:lnTo>
                    <a:pt x="32692" y="3479800"/>
                  </a:lnTo>
                  <a:lnTo>
                    <a:pt x="38657" y="3479800"/>
                  </a:lnTo>
                  <a:lnTo>
                    <a:pt x="48181" y="3467100"/>
                  </a:lnTo>
                  <a:close/>
                </a:path>
                <a:path w="4672965" h="4711700">
                  <a:moveTo>
                    <a:pt x="41754" y="3479800"/>
                  </a:moveTo>
                  <a:lnTo>
                    <a:pt x="38657" y="3479800"/>
                  </a:lnTo>
                  <a:lnTo>
                    <a:pt x="31653" y="3492500"/>
                  </a:lnTo>
                  <a:lnTo>
                    <a:pt x="50668" y="3492500"/>
                  </a:lnTo>
                  <a:lnTo>
                    <a:pt x="41754" y="3479800"/>
                  </a:lnTo>
                  <a:close/>
                </a:path>
                <a:path w="4672965" h="4711700">
                  <a:moveTo>
                    <a:pt x="4623440" y="3479800"/>
                  </a:moveTo>
                  <a:lnTo>
                    <a:pt x="4623566" y="3492500"/>
                  </a:lnTo>
                  <a:lnTo>
                    <a:pt x="4625645" y="3492500"/>
                  </a:lnTo>
                  <a:lnTo>
                    <a:pt x="4623440" y="3479800"/>
                  </a:lnTo>
                  <a:close/>
                </a:path>
                <a:path w="4672965" h="4711700">
                  <a:moveTo>
                    <a:pt x="4662221" y="3467100"/>
                  </a:moveTo>
                  <a:lnTo>
                    <a:pt x="4629827" y="3467100"/>
                  </a:lnTo>
                  <a:lnTo>
                    <a:pt x="4631745" y="3479800"/>
                  </a:lnTo>
                  <a:lnTo>
                    <a:pt x="4629382" y="3492500"/>
                  </a:lnTo>
                  <a:lnTo>
                    <a:pt x="4662928" y="3492500"/>
                  </a:lnTo>
                  <a:lnTo>
                    <a:pt x="4657236" y="3479800"/>
                  </a:lnTo>
                  <a:lnTo>
                    <a:pt x="4656667" y="3479800"/>
                  </a:lnTo>
                  <a:lnTo>
                    <a:pt x="4662221" y="3467100"/>
                  </a:lnTo>
                  <a:close/>
                </a:path>
                <a:path w="4672965" h="4711700">
                  <a:moveTo>
                    <a:pt x="12837" y="3467100"/>
                  </a:moveTo>
                  <a:lnTo>
                    <a:pt x="4973" y="3479800"/>
                  </a:lnTo>
                  <a:lnTo>
                    <a:pt x="9287" y="3479800"/>
                  </a:lnTo>
                  <a:lnTo>
                    <a:pt x="12837" y="3467100"/>
                  </a:lnTo>
                  <a:close/>
                </a:path>
                <a:path w="4672965" h="4711700">
                  <a:moveTo>
                    <a:pt x="4620070" y="3467100"/>
                  </a:moveTo>
                  <a:lnTo>
                    <a:pt x="4619984" y="3479800"/>
                  </a:lnTo>
                  <a:lnTo>
                    <a:pt x="4621922" y="3479800"/>
                  </a:lnTo>
                  <a:lnTo>
                    <a:pt x="4620070" y="3467100"/>
                  </a:lnTo>
                  <a:close/>
                </a:path>
                <a:path w="4672965" h="4711700">
                  <a:moveTo>
                    <a:pt x="4623335" y="3454400"/>
                  </a:moveTo>
                  <a:lnTo>
                    <a:pt x="4620124" y="3454400"/>
                  </a:lnTo>
                  <a:lnTo>
                    <a:pt x="4622615" y="3467100"/>
                  </a:lnTo>
                  <a:lnTo>
                    <a:pt x="4627090" y="3479800"/>
                  </a:lnTo>
                  <a:lnTo>
                    <a:pt x="4629827" y="3467100"/>
                  </a:lnTo>
                  <a:lnTo>
                    <a:pt x="4627667" y="3467100"/>
                  </a:lnTo>
                  <a:lnTo>
                    <a:pt x="4626765" y="3458550"/>
                  </a:lnTo>
                  <a:lnTo>
                    <a:pt x="4623335" y="3454400"/>
                  </a:lnTo>
                  <a:close/>
                </a:path>
                <a:path w="4672965" h="4711700">
                  <a:moveTo>
                    <a:pt x="37251" y="3441700"/>
                  </a:moveTo>
                  <a:lnTo>
                    <a:pt x="20973" y="3441700"/>
                  </a:lnTo>
                  <a:lnTo>
                    <a:pt x="19211" y="3454400"/>
                  </a:lnTo>
                  <a:lnTo>
                    <a:pt x="11151" y="3454400"/>
                  </a:lnTo>
                  <a:lnTo>
                    <a:pt x="8847" y="3467100"/>
                  </a:lnTo>
                  <a:lnTo>
                    <a:pt x="40141" y="3467100"/>
                  </a:lnTo>
                  <a:lnTo>
                    <a:pt x="37276" y="3454400"/>
                  </a:lnTo>
                  <a:lnTo>
                    <a:pt x="37251" y="3441700"/>
                  </a:lnTo>
                  <a:close/>
                </a:path>
                <a:path w="4672965" h="4711700">
                  <a:moveTo>
                    <a:pt x="49933" y="3441700"/>
                  </a:moveTo>
                  <a:lnTo>
                    <a:pt x="42930" y="3441700"/>
                  </a:lnTo>
                  <a:lnTo>
                    <a:pt x="42980" y="3467100"/>
                  </a:lnTo>
                  <a:lnTo>
                    <a:pt x="47464" y="3467100"/>
                  </a:lnTo>
                  <a:lnTo>
                    <a:pt x="51998" y="3454400"/>
                  </a:lnTo>
                  <a:lnTo>
                    <a:pt x="48313" y="3454400"/>
                  </a:lnTo>
                  <a:lnTo>
                    <a:pt x="49933" y="3441700"/>
                  </a:lnTo>
                  <a:close/>
                </a:path>
                <a:path w="4672965" h="4711700">
                  <a:moveTo>
                    <a:pt x="4628807" y="3461021"/>
                  </a:moveTo>
                  <a:lnTo>
                    <a:pt x="4631084" y="3467100"/>
                  </a:lnTo>
                  <a:lnTo>
                    <a:pt x="4633831" y="3467100"/>
                  </a:lnTo>
                  <a:lnTo>
                    <a:pt x="4628807" y="3461021"/>
                  </a:lnTo>
                  <a:close/>
                </a:path>
                <a:path w="4672965" h="4711700">
                  <a:moveTo>
                    <a:pt x="4656305" y="3429000"/>
                  </a:moveTo>
                  <a:lnTo>
                    <a:pt x="4625953" y="3429000"/>
                  </a:lnTo>
                  <a:lnTo>
                    <a:pt x="4625294" y="3441700"/>
                  </a:lnTo>
                  <a:lnTo>
                    <a:pt x="4631201" y="3454400"/>
                  </a:lnTo>
                  <a:lnTo>
                    <a:pt x="4633831" y="3467100"/>
                  </a:lnTo>
                  <a:lnTo>
                    <a:pt x="4642145" y="3467100"/>
                  </a:lnTo>
                  <a:lnTo>
                    <a:pt x="4640049" y="3454400"/>
                  </a:lnTo>
                  <a:lnTo>
                    <a:pt x="4634359" y="3454400"/>
                  </a:lnTo>
                  <a:lnTo>
                    <a:pt x="4631345" y="3441700"/>
                  </a:lnTo>
                  <a:lnTo>
                    <a:pt x="4662915" y="3441700"/>
                  </a:lnTo>
                  <a:lnTo>
                    <a:pt x="4656305" y="3429000"/>
                  </a:lnTo>
                  <a:close/>
                </a:path>
                <a:path w="4672965" h="4711700">
                  <a:moveTo>
                    <a:pt x="4654329" y="3441700"/>
                  </a:moveTo>
                  <a:lnTo>
                    <a:pt x="4640643" y="3441700"/>
                  </a:lnTo>
                  <a:lnTo>
                    <a:pt x="4645429" y="3467100"/>
                  </a:lnTo>
                  <a:lnTo>
                    <a:pt x="4665557" y="3467100"/>
                  </a:lnTo>
                  <a:lnTo>
                    <a:pt x="4662601" y="3454400"/>
                  </a:lnTo>
                  <a:lnTo>
                    <a:pt x="4655212" y="3454400"/>
                  </a:lnTo>
                  <a:lnTo>
                    <a:pt x="4654329" y="3441700"/>
                  </a:lnTo>
                  <a:close/>
                </a:path>
                <a:path w="4672965" h="4711700">
                  <a:moveTo>
                    <a:pt x="4626328" y="3454400"/>
                  </a:moveTo>
                  <a:lnTo>
                    <a:pt x="4626765" y="3458550"/>
                  </a:lnTo>
                  <a:lnTo>
                    <a:pt x="4628807" y="3461021"/>
                  </a:lnTo>
                  <a:lnTo>
                    <a:pt x="4626328" y="3454400"/>
                  </a:lnTo>
                  <a:close/>
                </a:path>
                <a:path w="4672965" h="4711700">
                  <a:moveTo>
                    <a:pt x="51573" y="3446149"/>
                  </a:moveTo>
                  <a:lnTo>
                    <a:pt x="50804" y="3454400"/>
                  </a:lnTo>
                  <a:lnTo>
                    <a:pt x="54262" y="3454400"/>
                  </a:lnTo>
                  <a:lnTo>
                    <a:pt x="51573" y="3446149"/>
                  </a:lnTo>
                  <a:close/>
                </a:path>
                <a:path w="4672965" h="4711700">
                  <a:moveTo>
                    <a:pt x="4640643" y="3441700"/>
                  </a:moveTo>
                  <a:lnTo>
                    <a:pt x="4633387" y="3441700"/>
                  </a:lnTo>
                  <a:lnTo>
                    <a:pt x="4634359" y="3454400"/>
                  </a:lnTo>
                  <a:lnTo>
                    <a:pt x="4640049" y="3454400"/>
                  </a:lnTo>
                  <a:lnTo>
                    <a:pt x="4640643" y="3441700"/>
                  </a:lnTo>
                  <a:close/>
                </a:path>
                <a:path w="4672965" h="4711700">
                  <a:moveTo>
                    <a:pt x="4668360" y="3441700"/>
                  </a:moveTo>
                  <a:lnTo>
                    <a:pt x="4660297" y="3441700"/>
                  </a:lnTo>
                  <a:lnTo>
                    <a:pt x="4655212" y="3454400"/>
                  </a:lnTo>
                  <a:lnTo>
                    <a:pt x="4663962" y="3454400"/>
                  </a:lnTo>
                  <a:lnTo>
                    <a:pt x="4668360" y="3441700"/>
                  </a:lnTo>
                  <a:close/>
                </a:path>
                <a:path w="4672965" h="4711700">
                  <a:moveTo>
                    <a:pt x="51988" y="3441700"/>
                  </a:moveTo>
                  <a:lnTo>
                    <a:pt x="50124" y="3441700"/>
                  </a:lnTo>
                  <a:lnTo>
                    <a:pt x="51573" y="3446149"/>
                  </a:lnTo>
                  <a:lnTo>
                    <a:pt x="51988" y="3441700"/>
                  </a:lnTo>
                  <a:close/>
                </a:path>
                <a:path w="4672965" h="4711700">
                  <a:moveTo>
                    <a:pt x="43523" y="3429000"/>
                  </a:moveTo>
                  <a:lnTo>
                    <a:pt x="12125" y="3429000"/>
                  </a:lnTo>
                  <a:lnTo>
                    <a:pt x="7662" y="3441700"/>
                  </a:lnTo>
                  <a:lnTo>
                    <a:pt x="43348" y="3441700"/>
                  </a:lnTo>
                  <a:lnTo>
                    <a:pt x="43523" y="3429000"/>
                  </a:lnTo>
                  <a:close/>
                </a:path>
                <a:path w="4672965" h="4711700">
                  <a:moveTo>
                    <a:pt x="50061" y="3429000"/>
                  </a:moveTo>
                  <a:lnTo>
                    <a:pt x="46354" y="3429000"/>
                  </a:lnTo>
                  <a:lnTo>
                    <a:pt x="44015" y="3441700"/>
                  </a:lnTo>
                  <a:lnTo>
                    <a:pt x="50061" y="3429000"/>
                  </a:lnTo>
                  <a:close/>
                </a:path>
                <a:path w="4672965" h="4711700">
                  <a:moveTo>
                    <a:pt x="46783" y="3416300"/>
                  </a:moveTo>
                  <a:lnTo>
                    <a:pt x="8194" y="3416300"/>
                  </a:lnTo>
                  <a:lnTo>
                    <a:pt x="10153" y="3429000"/>
                  </a:lnTo>
                  <a:lnTo>
                    <a:pt x="44011" y="3429000"/>
                  </a:lnTo>
                  <a:lnTo>
                    <a:pt x="46783" y="3416300"/>
                  </a:lnTo>
                  <a:close/>
                </a:path>
                <a:path w="4672965" h="4711700">
                  <a:moveTo>
                    <a:pt x="53171" y="3416300"/>
                  </a:moveTo>
                  <a:lnTo>
                    <a:pt x="46783" y="3416300"/>
                  </a:lnTo>
                  <a:lnTo>
                    <a:pt x="47312" y="3429000"/>
                  </a:lnTo>
                  <a:lnTo>
                    <a:pt x="47760" y="3429000"/>
                  </a:lnTo>
                  <a:lnTo>
                    <a:pt x="53171" y="3416300"/>
                  </a:lnTo>
                  <a:close/>
                </a:path>
                <a:path w="4672965" h="4711700">
                  <a:moveTo>
                    <a:pt x="4653099" y="3378200"/>
                  </a:moveTo>
                  <a:lnTo>
                    <a:pt x="4626545" y="3378200"/>
                  </a:lnTo>
                  <a:lnTo>
                    <a:pt x="4630177" y="3412663"/>
                  </a:lnTo>
                  <a:lnTo>
                    <a:pt x="4631594" y="3416300"/>
                  </a:lnTo>
                  <a:lnTo>
                    <a:pt x="4632440" y="3429000"/>
                  </a:lnTo>
                  <a:lnTo>
                    <a:pt x="4636633" y="3429000"/>
                  </a:lnTo>
                  <a:lnTo>
                    <a:pt x="4636427" y="3416300"/>
                  </a:lnTo>
                  <a:lnTo>
                    <a:pt x="4659250" y="3416300"/>
                  </a:lnTo>
                  <a:lnTo>
                    <a:pt x="4655194" y="3403600"/>
                  </a:lnTo>
                  <a:lnTo>
                    <a:pt x="4663889" y="3403600"/>
                  </a:lnTo>
                  <a:lnTo>
                    <a:pt x="4659774" y="3390900"/>
                  </a:lnTo>
                  <a:lnTo>
                    <a:pt x="4656495" y="3390900"/>
                  </a:lnTo>
                  <a:lnTo>
                    <a:pt x="4653099" y="3378200"/>
                  </a:lnTo>
                  <a:close/>
                </a:path>
                <a:path w="4672965" h="4711700">
                  <a:moveTo>
                    <a:pt x="4659250" y="3416300"/>
                  </a:moveTo>
                  <a:lnTo>
                    <a:pt x="4637576" y="3416300"/>
                  </a:lnTo>
                  <a:lnTo>
                    <a:pt x="4638253" y="3429000"/>
                  </a:lnTo>
                  <a:lnTo>
                    <a:pt x="4665271" y="3429000"/>
                  </a:lnTo>
                  <a:lnTo>
                    <a:pt x="4659250" y="3416300"/>
                  </a:lnTo>
                  <a:close/>
                </a:path>
                <a:path w="4672965" h="4711700">
                  <a:moveTo>
                    <a:pt x="13464" y="3340100"/>
                  </a:moveTo>
                  <a:lnTo>
                    <a:pt x="10329" y="3340100"/>
                  </a:lnTo>
                  <a:lnTo>
                    <a:pt x="7560" y="3352800"/>
                  </a:lnTo>
                  <a:lnTo>
                    <a:pt x="12533" y="3365500"/>
                  </a:lnTo>
                  <a:lnTo>
                    <a:pt x="8009" y="3378200"/>
                  </a:lnTo>
                  <a:lnTo>
                    <a:pt x="15706" y="3378200"/>
                  </a:lnTo>
                  <a:lnTo>
                    <a:pt x="13064" y="3390900"/>
                  </a:lnTo>
                  <a:lnTo>
                    <a:pt x="9863" y="3403600"/>
                  </a:lnTo>
                  <a:lnTo>
                    <a:pt x="8664" y="3403600"/>
                  </a:lnTo>
                  <a:lnTo>
                    <a:pt x="12031" y="3416300"/>
                  </a:lnTo>
                  <a:lnTo>
                    <a:pt x="40628" y="3416300"/>
                  </a:lnTo>
                  <a:lnTo>
                    <a:pt x="40260" y="3403600"/>
                  </a:lnTo>
                  <a:lnTo>
                    <a:pt x="47049" y="3390900"/>
                  </a:lnTo>
                  <a:lnTo>
                    <a:pt x="45970" y="3390900"/>
                  </a:lnTo>
                  <a:lnTo>
                    <a:pt x="42700" y="3378200"/>
                  </a:lnTo>
                  <a:lnTo>
                    <a:pt x="42899" y="3365500"/>
                  </a:lnTo>
                  <a:lnTo>
                    <a:pt x="38804" y="3365500"/>
                  </a:lnTo>
                  <a:lnTo>
                    <a:pt x="39569" y="3352800"/>
                  </a:lnTo>
                  <a:lnTo>
                    <a:pt x="15266" y="3352800"/>
                  </a:lnTo>
                  <a:lnTo>
                    <a:pt x="13464" y="3340100"/>
                  </a:lnTo>
                  <a:close/>
                </a:path>
                <a:path w="4672965" h="4711700">
                  <a:moveTo>
                    <a:pt x="44460" y="3403600"/>
                  </a:moveTo>
                  <a:lnTo>
                    <a:pt x="43183" y="3403600"/>
                  </a:lnTo>
                  <a:lnTo>
                    <a:pt x="41931" y="3416300"/>
                  </a:lnTo>
                  <a:lnTo>
                    <a:pt x="43234" y="3416300"/>
                  </a:lnTo>
                  <a:lnTo>
                    <a:pt x="44460" y="3403600"/>
                  </a:lnTo>
                  <a:close/>
                </a:path>
                <a:path w="4672965" h="4711700">
                  <a:moveTo>
                    <a:pt x="4630541" y="3416116"/>
                  </a:moveTo>
                  <a:lnTo>
                    <a:pt x="4630560" y="3416300"/>
                  </a:lnTo>
                  <a:lnTo>
                    <a:pt x="4630541" y="3416116"/>
                  </a:lnTo>
                  <a:close/>
                </a:path>
                <a:path w="4672965" h="4711700">
                  <a:moveTo>
                    <a:pt x="4626645" y="3403600"/>
                  </a:moveTo>
                  <a:lnTo>
                    <a:pt x="4622079" y="3403600"/>
                  </a:lnTo>
                  <a:lnTo>
                    <a:pt x="4630541" y="3416116"/>
                  </a:lnTo>
                  <a:lnTo>
                    <a:pt x="4630177" y="3412663"/>
                  </a:lnTo>
                  <a:lnTo>
                    <a:pt x="4626645" y="3403600"/>
                  </a:lnTo>
                  <a:close/>
                </a:path>
                <a:path w="4672965" h="4711700">
                  <a:moveTo>
                    <a:pt x="4624296" y="3390900"/>
                  </a:moveTo>
                  <a:lnTo>
                    <a:pt x="4623270" y="3403600"/>
                  </a:lnTo>
                  <a:lnTo>
                    <a:pt x="4625429" y="3403600"/>
                  </a:lnTo>
                  <a:lnTo>
                    <a:pt x="4624296" y="3390900"/>
                  </a:lnTo>
                  <a:close/>
                </a:path>
                <a:path w="4672965" h="4711700">
                  <a:moveTo>
                    <a:pt x="4623854" y="3378200"/>
                  </a:moveTo>
                  <a:lnTo>
                    <a:pt x="4622602" y="3378200"/>
                  </a:lnTo>
                  <a:lnTo>
                    <a:pt x="4623176" y="3390900"/>
                  </a:lnTo>
                  <a:lnTo>
                    <a:pt x="4623819" y="3390900"/>
                  </a:lnTo>
                  <a:lnTo>
                    <a:pt x="4623854" y="3378200"/>
                  </a:lnTo>
                  <a:close/>
                </a:path>
                <a:path w="4672965" h="4711700">
                  <a:moveTo>
                    <a:pt x="9654" y="3365500"/>
                  </a:moveTo>
                  <a:lnTo>
                    <a:pt x="1853" y="3378200"/>
                  </a:lnTo>
                  <a:lnTo>
                    <a:pt x="6083" y="3378200"/>
                  </a:lnTo>
                  <a:lnTo>
                    <a:pt x="9654" y="3365500"/>
                  </a:lnTo>
                  <a:close/>
                </a:path>
                <a:path w="4672965" h="4711700">
                  <a:moveTo>
                    <a:pt x="52249" y="3365500"/>
                  </a:moveTo>
                  <a:lnTo>
                    <a:pt x="42899" y="3365500"/>
                  </a:lnTo>
                  <a:lnTo>
                    <a:pt x="52155" y="3378200"/>
                  </a:lnTo>
                  <a:lnTo>
                    <a:pt x="52249" y="3365500"/>
                  </a:lnTo>
                  <a:close/>
                </a:path>
                <a:path w="4672965" h="4711700">
                  <a:moveTo>
                    <a:pt x="4662810" y="3365500"/>
                  </a:moveTo>
                  <a:lnTo>
                    <a:pt x="4623335" y="3365500"/>
                  </a:lnTo>
                  <a:lnTo>
                    <a:pt x="4632870" y="3378200"/>
                  </a:lnTo>
                  <a:lnTo>
                    <a:pt x="4668674" y="3378200"/>
                  </a:lnTo>
                  <a:lnTo>
                    <a:pt x="4662810" y="3365500"/>
                  </a:lnTo>
                  <a:close/>
                </a:path>
                <a:path w="4672965" h="4711700">
                  <a:moveTo>
                    <a:pt x="4626377" y="3364532"/>
                  </a:moveTo>
                  <a:lnTo>
                    <a:pt x="4626058" y="3365500"/>
                  </a:lnTo>
                  <a:lnTo>
                    <a:pt x="4626619" y="3365500"/>
                  </a:lnTo>
                  <a:lnTo>
                    <a:pt x="4626377" y="3364532"/>
                  </a:lnTo>
                  <a:close/>
                </a:path>
                <a:path w="4672965" h="4711700">
                  <a:moveTo>
                    <a:pt x="4663478" y="3352800"/>
                  </a:moveTo>
                  <a:lnTo>
                    <a:pt x="4630246" y="3352800"/>
                  </a:lnTo>
                  <a:lnTo>
                    <a:pt x="4634958" y="3365500"/>
                  </a:lnTo>
                  <a:lnTo>
                    <a:pt x="4661987" y="3365500"/>
                  </a:lnTo>
                  <a:lnTo>
                    <a:pt x="4663478" y="3352800"/>
                  </a:lnTo>
                  <a:close/>
                </a:path>
                <a:path w="4672965" h="4711700">
                  <a:moveTo>
                    <a:pt x="4630246" y="3352800"/>
                  </a:moveTo>
                  <a:lnTo>
                    <a:pt x="4623440" y="3352800"/>
                  </a:lnTo>
                  <a:lnTo>
                    <a:pt x="4626377" y="3364532"/>
                  </a:lnTo>
                  <a:lnTo>
                    <a:pt x="4630246" y="3352800"/>
                  </a:lnTo>
                  <a:close/>
                </a:path>
                <a:path w="4672965" h="4711700">
                  <a:moveTo>
                    <a:pt x="40333" y="3340100"/>
                  </a:moveTo>
                  <a:lnTo>
                    <a:pt x="13464" y="3340100"/>
                  </a:lnTo>
                  <a:lnTo>
                    <a:pt x="16397" y="3352800"/>
                  </a:lnTo>
                  <a:lnTo>
                    <a:pt x="39569" y="3352800"/>
                  </a:lnTo>
                  <a:lnTo>
                    <a:pt x="40333" y="3340100"/>
                  </a:lnTo>
                  <a:close/>
                </a:path>
                <a:path w="4672965" h="4711700">
                  <a:moveTo>
                    <a:pt x="45967" y="3340100"/>
                  </a:moveTo>
                  <a:lnTo>
                    <a:pt x="41998" y="3340100"/>
                  </a:lnTo>
                  <a:lnTo>
                    <a:pt x="42602" y="3352800"/>
                  </a:lnTo>
                  <a:lnTo>
                    <a:pt x="44887" y="3352800"/>
                  </a:lnTo>
                  <a:lnTo>
                    <a:pt x="45967" y="3340100"/>
                  </a:lnTo>
                  <a:close/>
                </a:path>
                <a:path w="4672965" h="4711700">
                  <a:moveTo>
                    <a:pt x="4626581" y="3327400"/>
                  </a:moveTo>
                  <a:lnTo>
                    <a:pt x="4624487" y="3327400"/>
                  </a:lnTo>
                  <a:lnTo>
                    <a:pt x="4624706" y="3340100"/>
                  </a:lnTo>
                  <a:lnTo>
                    <a:pt x="4626319" y="3352800"/>
                  </a:lnTo>
                  <a:lnTo>
                    <a:pt x="4629781" y="3352800"/>
                  </a:lnTo>
                  <a:lnTo>
                    <a:pt x="4626895" y="3340100"/>
                  </a:lnTo>
                  <a:lnTo>
                    <a:pt x="4632026" y="3340100"/>
                  </a:lnTo>
                  <a:lnTo>
                    <a:pt x="4626581" y="3327400"/>
                  </a:lnTo>
                  <a:close/>
                </a:path>
                <a:path w="4672965" h="4711700">
                  <a:moveTo>
                    <a:pt x="4660274" y="3340100"/>
                  </a:moveTo>
                  <a:lnTo>
                    <a:pt x="4632864" y="3340100"/>
                  </a:lnTo>
                  <a:lnTo>
                    <a:pt x="4629781" y="3352800"/>
                  </a:lnTo>
                  <a:lnTo>
                    <a:pt x="4658831" y="3352800"/>
                  </a:lnTo>
                  <a:lnTo>
                    <a:pt x="4660274" y="3340100"/>
                  </a:lnTo>
                  <a:close/>
                </a:path>
                <a:path w="4672965" h="4711700">
                  <a:moveTo>
                    <a:pt x="4664800" y="3340100"/>
                  </a:moveTo>
                  <a:lnTo>
                    <a:pt x="4660274" y="3340100"/>
                  </a:lnTo>
                  <a:lnTo>
                    <a:pt x="4661747" y="3352800"/>
                  </a:lnTo>
                  <a:lnTo>
                    <a:pt x="4664792" y="3352800"/>
                  </a:lnTo>
                  <a:lnTo>
                    <a:pt x="4664800" y="3340100"/>
                  </a:lnTo>
                  <a:close/>
                </a:path>
                <a:path w="4672965" h="4711700">
                  <a:moveTo>
                    <a:pt x="43331" y="3327400"/>
                  </a:moveTo>
                  <a:lnTo>
                    <a:pt x="7057" y="3327400"/>
                  </a:lnTo>
                  <a:lnTo>
                    <a:pt x="12831" y="3340100"/>
                  </a:lnTo>
                  <a:lnTo>
                    <a:pt x="47762" y="3340100"/>
                  </a:lnTo>
                  <a:lnTo>
                    <a:pt x="43331" y="3327400"/>
                  </a:lnTo>
                  <a:close/>
                </a:path>
                <a:path w="4672965" h="4711700">
                  <a:moveTo>
                    <a:pt x="4649094" y="3302000"/>
                  </a:moveTo>
                  <a:lnTo>
                    <a:pt x="4625534" y="3302000"/>
                  </a:lnTo>
                  <a:lnTo>
                    <a:pt x="4623538" y="3306625"/>
                  </a:lnTo>
                  <a:lnTo>
                    <a:pt x="4625719" y="3314700"/>
                  </a:lnTo>
                  <a:lnTo>
                    <a:pt x="4629156" y="3314700"/>
                  </a:lnTo>
                  <a:lnTo>
                    <a:pt x="4632864" y="3327400"/>
                  </a:lnTo>
                  <a:lnTo>
                    <a:pt x="4632026" y="3340100"/>
                  </a:lnTo>
                  <a:lnTo>
                    <a:pt x="4659955" y="3340100"/>
                  </a:lnTo>
                  <a:lnTo>
                    <a:pt x="4659669" y="3327400"/>
                  </a:lnTo>
                  <a:lnTo>
                    <a:pt x="4649858" y="3327400"/>
                  </a:lnTo>
                  <a:lnTo>
                    <a:pt x="4649094" y="3302000"/>
                  </a:lnTo>
                  <a:close/>
                </a:path>
                <a:path w="4672965" h="4711700">
                  <a:moveTo>
                    <a:pt x="21574" y="3314700"/>
                  </a:moveTo>
                  <a:lnTo>
                    <a:pt x="18533" y="3314700"/>
                  </a:lnTo>
                  <a:lnTo>
                    <a:pt x="10856" y="3327400"/>
                  </a:lnTo>
                  <a:lnTo>
                    <a:pt x="18575" y="3327400"/>
                  </a:lnTo>
                  <a:lnTo>
                    <a:pt x="21574" y="3314700"/>
                  </a:lnTo>
                  <a:close/>
                </a:path>
                <a:path w="4672965" h="4711700">
                  <a:moveTo>
                    <a:pt x="23351" y="3314700"/>
                  </a:moveTo>
                  <a:lnTo>
                    <a:pt x="21574" y="3314700"/>
                  </a:lnTo>
                  <a:lnTo>
                    <a:pt x="18575" y="3327400"/>
                  </a:lnTo>
                  <a:lnTo>
                    <a:pt x="23351" y="3314700"/>
                  </a:lnTo>
                  <a:close/>
                </a:path>
                <a:path w="4672965" h="4711700">
                  <a:moveTo>
                    <a:pt x="46276" y="3314700"/>
                  </a:moveTo>
                  <a:lnTo>
                    <a:pt x="23351" y="3314700"/>
                  </a:lnTo>
                  <a:lnTo>
                    <a:pt x="18575" y="3327400"/>
                  </a:lnTo>
                  <a:lnTo>
                    <a:pt x="43873" y="3327400"/>
                  </a:lnTo>
                  <a:lnTo>
                    <a:pt x="46276" y="3314700"/>
                  </a:lnTo>
                  <a:close/>
                </a:path>
                <a:path w="4672965" h="4711700">
                  <a:moveTo>
                    <a:pt x="46935" y="3314700"/>
                  </a:moveTo>
                  <a:lnTo>
                    <a:pt x="46276" y="3314700"/>
                  </a:lnTo>
                  <a:lnTo>
                    <a:pt x="43873" y="3327400"/>
                  </a:lnTo>
                  <a:lnTo>
                    <a:pt x="46935" y="3314700"/>
                  </a:lnTo>
                  <a:close/>
                </a:path>
                <a:path w="4672965" h="4711700">
                  <a:moveTo>
                    <a:pt x="53819" y="3314700"/>
                  </a:moveTo>
                  <a:lnTo>
                    <a:pt x="46935" y="3314700"/>
                  </a:lnTo>
                  <a:lnTo>
                    <a:pt x="43873" y="3327400"/>
                  </a:lnTo>
                  <a:lnTo>
                    <a:pt x="49820" y="3327400"/>
                  </a:lnTo>
                  <a:lnTo>
                    <a:pt x="53819" y="3314700"/>
                  </a:lnTo>
                  <a:close/>
                </a:path>
                <a:path w="4672965" h="4711700">
                  <a:moveTo>
                    <a:pt x="4619984" y="3314700"/>
                  </a:moveTo>
                  <a:lnTo>
                    <a:pt x="4616320" y="3327400"/>
                  </a:lnTo>
                  <a:lnTo>
                    <a:pt x="4625220" y="3327400"/>
                  </a:lnTo>
                  <a:lnTo>
                    <a:pt x="4619984" y="3314700"/>
                  </a:lnTo>
                  <a:close/>
                </a:path>
                <a:path w="4672965" h="4711700">
                  <a:moveTo>
                    <a:pt x="4657493" y="3315005"/>
                  </a:moveTo>
                  <a:lnTo>
                    <a:pt x="4653557" y="3327400"/>
                  </a:lnTo>
                  <a:lnTo>
                    <a:pt x="4659669" y="3327400"/>
                  </a:lnTo>
                  <a:lnTo>
                    <a:pt x="4657493" y="3315005"/>
                  </a:lnTo>
                  <a:close/>
                </a:path>
                <a:path w="4672965" h="4711700">
                  <a:moveTo>
                    <a:pt x="4661407" y="3302000"/>
                  </a:moveTo>
                  <a:lnTo>
                    <a:pt x="4659355" y="3302000"/>
                  </a:lnTo>
                  <a:lnTo>
                    <a:pt x="4657590" y="3314700"/>
                  </a:lnTo>
                  <a:lnTo>
                    <a:pt x="4659656" y="3314700"/>
                  </a:lnTo>
                  <a:lnTo>
                    <a:pt x="4663188" y="3327400"/>
                  </a:lnTo>
                  <a:lnTo>
                    <a:pt x="4664905" y="3314700"/>
                  </a:lnTo>
                  <a:lnTo>
                    <a:pt x="4661407" y="3302000"/>
                  </a:lnTo>
                  <a:close/>
                </a:path>
                <a:path w="4672965" h="4711700">
                  <a:moveTo>
                    <a:pt x="4657590" y="3314700"/>
                  </a:moveTo>
                  <a:lnTo>
                    <a:pt x="4657439" y="3314700"/>
                  </a:lnTo>
                  <a:lnTo>
                    <a:pt x="4657493" y="3315005"/>
                  </a:lnTo>
                  <a:lnTo>
                    <a:pt x="4657590" y="3314700"/>
                  </a:lnTo>
                  <a:close/>
                </a:path>
                <a:path w="4672965" h="4711700">
                  <a:moveTo>
                    <a:pt x="47605" y="3276600"/>
                  </a:moveTo>
                  <a:lnTo>
                    <a:pt x="11196" y="3276600"/>
                  </a:lnTo>
                  <a:lnTo>
                    <a:pt x="10470" y="3289300"/>
                  </a:lnTo>
                  <a:lnTo>
                    <a:pt x="7195" y="3314700"/>
                  </a:lnTo>
                  <a:lnTo>
                    <a:pt x="13301" y="3314700"/>
                  </a:lnTo>
                  <a:lnTo>
                    <a:pt x="22578" y="3302000"/>
                  </a:lnTo>
                  <a:lnTo>
                    <a:pt x="45021" y="3302000"/>
                  </a:lnTo>
                  <a:lnTo>
                    <a:pt x="46061" y="3289300"/>
                  </a:lnTo>
                  <a:lnTo>
                    <a:pt x="46801" y="3289300"/>
                  </a:lnTo>
                  <a:lnTo>
                    <a:pt x="47605" y="3276600"/>
                  </a:lnTo>
                  <a:close/>
                </a:path>
                <a:path w="4672965" h="4711700">
                  <a:moveTo>
                    <a:pt x="27337" y="3302000"/>
                  </a:moveTo>
                  <a:lnTo>
                    <a:pt x="26060" y="3302000"/>
                  </a:lnTo>
                  <a:lnTo>
                    <a:pt x="25685" y="3314700"/>
                  </a:lnTo>
                  <a:lnTo>
                    <a:pt x="27863" y="3314700"/>
                  </a:lnTo>
                  <a:lnTo>
                    <a:pt x="27337" y="3302000"/>
                  </a:lnTo>
                  <a:close/>
                </a:path>
                <a:path w="4672965" h="4711700">
                  <a:moveTo>
                    <a:pt x="38983" y="3302000"/>
                  </a:moveTo>
                  <a:lnTo>
                    <a:pt x="28815" y="3302000"/>
                  </a:lnTo>
                  <a:lnTo>
                    <a:pt x="29433" y="3314700"/>
                  </a:lnTo>
                  <a:lnTo>
                    <a:pt x="40602" y="3314700"/>
                  </a:lnTo>
                  <a:lnTo>
                    <a:pt x="38983" y="3302000"/>
                  </a:lnTo>
                  <a:close/>
                </a:path>
                <a:path w="4672965" h="4711700">
                  <a:moveTo>
                    <a:pt x="4622381" y="3309305"/>
                  </a:moveTo>
                  <a:lnTo>
                    <a:pt x="4620053" y="3314700"/>
                  </a:lnTo>
                  <a:lnTo>
                    <a:pt x="4622450" y="3314700"/>
                  </a:lnTo>
                  <a:lnTo>
                    <a:pt x="4622381" y="3309305"/>
                  </a:lnTo>
                  <a:close/>
                </a:path>
                <a:path w="4672965" h="4711700">
                  <a:moveTo>
                    <a:pt x="4655756" y="3302000"/>
                  </a:moveTo>
                  <a:lnTo>
                    <a:pt x="4649094" y="3302000"/>
                  </a:lnTo>
                  <a:lnTo>
                    <a:pt x="4653657" y="3314700"/>
                  </a:lnTo>
                  <a:lnTo>
                    <a:pt x="4655756" y="3302000"/>
                  </a:lnTo>
                  <a:close/>
                </a:path>
                <a:path w="4672965" h="4711700">
                  <a:moveTo>
                    <a:pt x="4666266" y="3302000"/>
                  </a:moveTo>
                  <a:lnTo>
                    <a:pt x="4665368" y="3314700"/>
                  </a:lnTo>
                  <a:lnTo>
                    <a:pt x="4666398" y="3314700"/>
                  </a:lnTo>
                  <a:lnTo>
                    <a:pt x="4666266" y="3302000"/>
                  </a:lnTo>
                  <a:close/>
                </a:path>
                <a:path w="4672965" h="4711700">
                  <a:moveTo>
                    <a:pt x="4622288" y="3302000"/>
                  </a:moveTo>
                  <a:lnTo>
                    <a:pt x="4622381" y="3309305"/>
                  </a:lnTo>
                  <a:lnTo>
                    <a:pt x="4623538" y="3306625"/>
                  </a:lnTo>
                  <a:lnTo>
                    <a:pt x="4622288" y="3302000"/>
                  </a:lnTo>
                  <a:close/>
                </a:path>
                <a:path w="4672965" h="4711700">
                  <a:moveTo>
                    <a:pt x="4662496" y="3276600"/>
                  </a:moveTo>
                  <a:lnTo>
                    <a:pt x="4637738" y="3276600"/>
                  </a:lnTo>
                  <a:lnTo>
                    <a:pt x="4637052" y="3289300"/>
                  </a:lnTo>
                  <a:lnTo>
                    <a:pt x="4633957" y="3289300"/>
                  </a:lnTo>
                  <a:lnTo>
                    <a:pt x="4631293" y="3302000"/>
                  </a:lnTo>
                  <a:lnTo>
                    <a:pt x="4662365" y="3302000"/>
                  </a:lnTo>
                  <a:lnTo>
                    <a:pt x="4663992" y="3289300"/>
                  </a:lnTo>
                  <a:lnTo>
                    <a:pt x="4662496" y="3276600"/>
                  </a:lnTo>
                  <a:close/>
                </a:path>
                <a:path w="4672965" h="4711700">
                  <a:moveTo>
                    <a:pt x="10031" y="3263900"/>
                  </a:moveTo>
                  <a:lnTo>
                    <a:pt x="7999" y="3276600"/>
                  </a:lnTo>
                  <a:lnTo>
                    <a:pt x="12010" y="3276600"/>
                  </a:lnTo>
                  <a:lnTo>
                    <a:pt x="10031" y="3263900"/>
                  </a:lnTo>
                  <a:close/>
                </a:path>
                <a:path w="4672965" h="4711700">
                  <a:moveTo>
                    <a:pt x="32520" y="3263900"/>
                  </a:moveTo>
                  <a:lnTo>
                    <a:pt x="14661" y="3263900"/>
                  </a:lnTo>
                  <a:lnTo>
                    <a:pt x="13156" y="3276600"/>
                  </a:lnTo>
                  <a:lnTo>
                    <a:pt x="32051" y="3276600"/>
                  </a:lnTo>
                  <a:lnTo>
                    <a:pt x="32520" y="3263900"/>
                  </a:lnTo>
                  <a:close/>
                </a:path>
                <a:path w="4672965" h="4711700">
                  <a:moveTo>
                    <a:pt x="35642" y="3263900"/>
                  </a:moveTo>
                  <a:lnTo>
                    <a:pt x="34239" y="3276600"/>
                  </a:lnTo>
                  <a:lnTo>
                    <a:pt x="37768" y="3276600"/>
                  </a:lnTo>
                  <a:lnTo>
                    <a:pt x="35642" y="3263900"/>
                  </a:lnTo>
                  <a:close/>
                </a:path>
                <a:path w="4672965" h="4711700">
                  <a:moveTo>
                    <a:pt x="49968" y="3263900"/>
                  </a:moveTo>
                  <a:lnTo>
                    <a:pt x="36297" y="3263900"/>
                  </a:lnTo>
                  <a:lnTo>
                    <a:pt x="37768" y="3276600"/>
                  </a:lnTo>
                  <a:lnTo>
                    <a:pt x="43759" y="3276600"/>
                  </a:lnTo>
                  <a:lnTo>
                    <a:pt x="49968" y="3263900"/>
                  </a:lnTo>
                  <a:close/>
                </a:path>
                <a:path w="4672965" h="4711700">
                  <a:moveTo>
                    <a:pt x="52800" y="3263900"/>
                  </a:moveTo>
                  <a:lnTo>
                    <a:pt x="50554" y="3263900"/>
                  </a:lnTo>
                  <a:lnTo>
                    <a:pt x="49528" y="3276600"/>
                  </a:lnTo>
                  <a:lnTo>
                    <a:pt x="52993" y="3276600"/>
                  </a:lnTo>
                  <a:lnTo>
                    <a:pt x="52800" y="3263900"/>
                  </a:lnTo>
                  <a:close/>
                </a:path>
                <a:path w="4672965" h="4711700">
                  <a:moveTo>
                    <a:pt x="4661642" y="3251200"/>
                  </a:moveTo>
                  <a:lnTo>
                    <a:pt x="4656528" y="3251200"/>
                  </a:lnTo>
                  <a:lnTo>
                    <a:pt x="4657366" y="3263900"/>
                  </a:lnTo>
                  <a:lnTo>
                    <a:pt x="4630037" y="3263900"/>
                  </a:lnTo>
                  <a:lnTo>
                    <a:pt x="4633651" y="3276600"/>
                  </a:lnTo>
                  <a:lnTo>
                    <a:pt x="4665850" y="3276600"/>
                  </a:lnTo>
                  <a:lnTo>
                    <a:pt x="4664826" y="3263900"/>
                  </a:lnTo>
                  <a:lnTo>
                    <a:pt x="4661642" y="3251200"/>
                  </a:lnTo>
                  <a:close/>
                </a:path>
                <a:path w="4672965" h="4711700">
                  <a:moveTo>
                    <a:pt x="4783" y="3251200"/>
                  </a:moveTo>
                  <a:lnTo>
                    <a:pt x="4107" y="3263900"/>
                  </a:lnTo>
                  <a:lnTo>
                    <a:pt x="5340" y="3263900"/>
                  </a:lnTo>
                  <a:lnTo>
                    <a:pt x="4783" y="3251200"/>
                  </a:lnTo>
                  <a:close/>
                </a:path>
                <a:path w="4672965" h="4711700">
                  <a:moveTo>
                    <a:pt x="40909" y="3238500"/>
                  </a:moveTo>
                  <a:lnTo>
                    <a:pt x="6681" y="3238500"/>
                  </a:lnTo>
                  <a:lnTo>
                    <a:pt x="7698" y="3251200"/>
                  </a:lnTo>
                  <a:lnTo>
                    <a:pt x="10887" y="3263900"/>
                  </a:lnTo>
                  <a:lnTo>
                    <a:pt x="39360" y="3263900"/>
                  </a:lnTo>
                  <a:lnTo>
                    <a:pt x="39862" y="3251200"/>
                  </a:lnTo>
                  <a:lnTo>
                    <a:pt x="40509" y="3251200"/>
                  </a:lnTo>
                  <a:lnTo>
                    <a:pt x="40909" y="3238500"/>
                  </a:lnTo>
                  <a:close/>
                </a:path>
                <a:path w="4672965" h="4711700">
                  <a:moveTo>
                    <a:pt x="40509" y="3251200"/>
                  </a:moveTo>
                  <a:lnTo>
                    <a:pt x="39862" y="3251200"/>
                  </a:lnTo>
                  <a:lnTo>
                    <a:pt x="39360" y="3263900"/>
                  </a:lnTo>
                  <a:lnTo>
                    <a:pt x="40108" y="3263900"/>
                  </a:lnTo>
                  <a:lnTo>
                    <a:pt x="40509" y="3251200"/>
                  </a:lnTo>
                  <a:close/>
                </a:path>
                <a:path w="4672965" h="4711700">
                  <a:moveTo>
                    <a:pt x="47337" y="3251200"/>
                  </a:moveTo>
                  <a:lnTo>
                    <a:pt x="42651" y="3263900"/>
                  </a:lnTo>
                  <a:lnTo>
                    <a:pt x="52961" y="3263900"/>
                  </a:lnTo>
                  <a:lnTo>
                    <a:pt x="47337" y="3251200"/>
                  </a:lnTo>
                  <a:close/>
                </a:path>
                <a:path w="4672965" h="4711700">
                  <a:moveTo>
                    <a:pt x="4623859" y="3251200"/>
                  </a:moveTo>
                  <a:lnTo>
                    <a:pt x="4618623" y="3251200"/>
                  </a:lnTo>
                  <a:lnTo>
                    <a:pt x="4621450" y="3263900"/>
                  </a:lnTo>
                  <a:lnTo>
                    <a:pt x="4623859" y="3251200"/>
                  </a:lnTo>
                  <a:close/>
                </a:path>
                <a:path w="4672965" h="4711700">
                  <a:moveTo>
                    <a:pt x="4656528" y="3251200"/>
                  </a:moveTo>
                  <a:lnTo>
                    <a:pt x="4623867" y="3251200"/>
                  </a:lnTo>
                  <a:lnTo>
                    <a:pt x="4629160" y="3263900"/>
                  </a:lnTo>
                  <a:lnTo>
                    <a:pt x="4657366" y="3263900"/>
                  </a:lnTo>
                  <a:lnTo>
                    <a:pt x="4656528" y="3251200"/>
                  </a:lnTo>
                  <a:close/>
                </a:path>
                <a:path w="4672965" h="4711700">
                  <a:moveTo>
                    <a:pt x="49313" y="3225800"/>
                  </a:moveTo>
                  <a:lnTo>
                    <a:pt x="39045" y="3225800"/>
                  </a:lnTo>
                  <a:lnTo>
                    <a:pt x="38449" y="3238500"/>
                  </a:lnTo>
                  <a:lnTo>
                    <a:pt x="40909" y="3238500"/>
                  </a:lnTo>
                  <a:lnTo>
                    <a:pt x="46341" y="3251200"/>
                  </a:lnTo>
                  <a:lnTo>
                    <a:pt x="49222" y="3238500"/>
                  </a:lnTo>
                  <a:lnTo>
                    <a:pt x="49313" y="3225800"/>
                  </a:lnTo>
                  <a:close/>
                </a:path>
                <a:path w="4672965" h="4711700">
                  <a:moveTo>
                    <a:pt x="4621580" y="3238500"/>
                  </a:moveTo>
                  <a:lnTo>
                    <a:pt x="4620299" y="3238500"/>
                  </a:lnTo>
                  <a:lnTo>
                    <a:pt x="4620843" y="3251200"/>
                  </a:lnTo>
                  <a:lnTo>
                    <a:pt x="4621516" y="3251200"/>
                  </a:lnTo>
                  <a:lnTo>
                    <a:pt x="4621580" y="3238500"/>
                  </a:lnTo>
                  <a:close/>
                </a:path>
                <a:path w="4672965" h="4711700">
                  <a:moveTo>
                    <a:pt x="4659394" y="3238500"/>
                  </a:moveTo>
                  <a:lnTo>
                    <a:pt x="4623214" y="3238500"/>
                  </a:lnTo>
                  <a:lnTo>
                    <a:pt x="4626162" y="3251200"/>
                  </a:lnTo>
                  <a:lnTo>
                    <a:pt x="4657881" y="3251200"/>
                  </a:lnTo>
                  <a:lnTo>
                    <a:pt x="4659394" y="3238500"/>
                  </a:lnTo>
                  <a:close/>
                </a:path>
                <a:path w="4672965" h="4711700">
                  <a:moveTo>
                    <a:pt x="4664590" y="3238500"/>
                  </a:moveTo>
                  <a:lnTo>
                    <a:pt x="4660507" y="3238500"/>
                  </a:lnTo>
                  <a:lnTo>
                    <a:pt x="4662496" y="3251200"/>
                  </a:lnTo>
                  <a:lnTo>
                    <a:pt x="4664590" y="3238500"/>
                  </a:lnTo>
                  <a:close/>
                </a:path>
                <a:path w="4672965" h="4711700">
                  <a:moveTo>
                    <a:pt x="20537" y="3213100"/>
                  </a:moveTo>
                  <a:lnTo>
                    <a:pt x="10194" y="3213100"/>
                  </a:lnTo>
                  <a:lnTo>
                    <a:pt x="8565" y="3225800"/>
                  </a:lnTo>
                  <a:lnTo>
                    <a:pt x="10062" y="3238500"/>
                  </a:lnTo>
                  <a:lnTo>
                    <a:pt x="38449" y="3238500"/>
                  </a:lnTo>
                  <a:lnTo>
                    <a:pt x="39045" y="3225800"/>
                  </a:lnTo>
                  <a:lnTo>
                    <a:pt x="18855" y="3225800"/>
                  </a:lnTo>
                  <a:lnTo>
                    <a:pt x="20537" y="3213100"/>
                  </a:lnTo>
                  <a:close/>
                </a:path>
                <a:path w="4672965" h="4711700">
                  <a:moveTo>
                    <a:pt x="4626192" y="3225800"/>
                  </a:moveTo>
                  <a:lnTo>
                    <a:pt x="4623309" y="3238500"/>
                  </a:lnTo>
                  <a:lnTo>
                    <a:pt x="4631607" y="3238500"/>
                  </a:lnTo>
                  <a:lnTo>
                    <a:pt x="4626192" y="3225800"/>
                  </a:lnTo>
                  <a:close/>
                </a:path>
                <a:path w="4672965" h="4711700">
                  <a:moveTo>
                    <a:pt x="4634748" y="3213100"/>
                  </a:moveTo>
                  <a:lnTo>
                    <a:pt x="4629906" y="3213100"/>
                  </a:lnTo>
                  <a:lnTo>
                    <a:pt x="4632435" y="3225800"/>
                  </a:lnTo>
                  <a:lnTo>
                    <a:pt x="4631607" y="3238500"/>
                  </a:lnTo>
                  <a:lnTo>
                    <a:pt x="4661359" y="3238500"/>
                  </a:lnTo>
                  <a:lnTo>
                    <a:pt x="4662077" y="3225800"/>
                  </a:lnTo>
                  <a:lnTo>
                    <a:pt x="4636223" y="3225800"/>
                  </a:lnTo>
                  <a:lnTo>
                    <a:pt x="4634748" y="3213100"/>
                  </a:lnTo>
                  <a:close/>
                </a:path>
                <a:path w="4672965" h="4711700">
                  <a:moveTo>
                    <a:pt x="42490" y="3213100"/>
                  </a:moveTo>
                  <a:lnTo>
                    <a:pt x="21412" y="3213100"/>
                  </a:lnTo>
                  <a:lnTo>
                    <a:pt x="18855" y="3225800"/>
                  </a:lnTo>
                  <a:lnTo>
                    <a:pt x="38595" y="3225800"/>
                  </a:lnTo>
                  <a:lnTo>
                    <a:pt x="42490" y="3213100"/>
                  </a:lnTo>
                  <a:close/>
                </a:path>
                <a:path w="4672965" h="4711700">
                  <a:moveTo>
                    <a:pt x="48645" y="3213100"/>
                  </a:moveTo>
                  <a:lnTo>
                    <a:pt x="43349" y="3225800"/>
                  </a:lnTo>
                  <a:lnTo>
                    <a:pt x="46375" y="3225800"/>
                  </a:lnTo>
                  <a:lnTo>
                    <a:pt x="48645" y="3213100"/>
                  </a:lnTo>
                  <a:close/>
                </a:path>
                <a:path w="4672965" h="4711700">
                  <a:moveTo>
                    <a:pt x="4665355" y="3200400"/>
                  </a:moveTo>
                  <a:lnTo>
                    <a:pt x="4628806" y="3200400"/>
                  </a:lnTo>
                  <a:lnTo>
                    <a:pt x="4631846" y="3213100"/>
                  </a:lnTo>
                  <a:lnTo>
                    <a:pt x="4640507" y="3213100"/>
                  </a:lnTo>
                  <a:lnTo>
                    <a:pt x="4640035" y="3225800"/>
                  </a:lnTo>
                  <a:lnTo>
                    <a:pt x="4662077" y="3225800"/>
                  </a:lnTo>
                  <a:lnTo>
                    <a:pt x="4665355" y="3200400"/>
                  </a:lnTo>
                  <a:close/>
                </a:path>
                <a:path w="4672965" h="4711700">
                  <a:moveTo>
                    <a:pt x="5088" y="3200400"/>
                  </a:moveTo>
                  <a:lnTo>
                    <a:pt x="6282" y="3213100"/>
                  </a:lnTo>
                  <a:lnTo>
                    <a:pt x="8795" y="3213100"/>
                  </a:lnTo>
                  <a:lnTo>
                    <a:pt x="5088" y="3200400"/>
                  </a:lnTo>
                  <a:close/>
                </a:path>
                <a:path w="4672965" h="4711700">
                  <a:moveTo>
                    <a:pt x="18848" y="3187700"/>
                  </a:moveTo>
                  <a:lnTo>
                    <a:pt x="9346" y="3187700"/>
                  </a:lnTo>
                  <a:lnTo>
                    <a:pt x="7633" y="3200400"/>
                  </a:lnTo>
                  <a:lnTo>
                    <a:pt x="11150" y="3213100"/>
                  </a:lnTo>
                  <a:lnTo>
                    <a:pt x="15445" y="3213100"/>
                  </a:lnTo>
                  <a:lnTo>
                    <a:pt x="13172" y="3200400"/>
                  </a:lnTo>
                  <a:lnTo>
                    <a:pt x="14927" y="3200400"/>
                  </a:lnTo>
                  <a:lnTo>
                    <a:pt x="18733" y="3188401"/>
                  </a:lnTo>
                  <a:lnTo>
                    <a:pt x="18848" y="3187700"/>
                  </a:lnTo>
                  <a:close/>
                </a:path>
                <a:path w="4672965" h="4711700">
                  <a:moveTo>
                    <a:pt x="18905" y="3187858"/>
                  </a:moveTo>
                  <a:lnTo>
                    <a:pt x="18733" y="3188401"/>
                  </a:lnTo>
                  <a:lnTo>
                    <a:pt x="16765" y="3200400"/>
                  </a:lnTo>
                  <a:lnTo>
                    <a:pt x="15445" y="3213100"/>
                  </a:lnTo>
                  <a:lnTo>
                    <a:pt x="34810" y="3213100"/>
                  </a:lnTo>
                  <a:lnTo>
                    <a:pt x="35538" y="3200400"/>
                  </a:lnTo>
                  <a:lnTo>
                    <a:pt x="23412" y="3200400"/>
                  </a:lnTo>
                  <a:lnTo>
                    <a:pt x="18905" y="3187858"/>
                  </a:lnTo>
                  <a:close/>
                </a:path>
                <a:path w="4672965" h="4711700">
                  <a:moveTo>
                    <a:pt x="4625325" y="3200400"/>
                  </a:moveTo>
                  <a:lnTo>
                    <a:pt x="4622586" y="3200400"/>
                  </a:lnTo>
                  <a:lnTo>
                    <a:pt x="4619566" y="3213100"/>
                  </a:lnTo>
                  <a:lnTo>
                    <a:pt x="4631846" y="3213100"/>
                  </a:lnTo>
                  <a:lnTo>
                    <a:pt x="4625325" y="3200400"/>
                  </a:lnTo>
                  <a:close/>
                </a:path>
                <a:path w="4672965" h="4711700">
                  <a:moveTo>
                    <a:pt x="4632209" y="3187700"/>
                  </a:moveTo>
                  <a:lnTo>
                    <a:pt x="4623036" y="3187700"/>
                  </a:lnTo>
                  <a:lnTo>
                    <a:pt x="4625325" y="3200400"/>
                  </a:lnTo>
                  <a:lnTo>
                    <a:pt x="4631846" y="3213100"/>
                  </a:lnTo>
                  <a:lnTo>
                    <a:pt x="4628806" y="3200400"/>
                  </a:lnTo>
                  <a:lnTo>
                    <a:pt x="4631787" y="3200400"/>
                  </a:lnTo>
                  <a:lnTo>
                    <a:pt x="4632209" y="3187700"/>
                  </a:lnTo>
                  <a:close/>
                </a:path>
                <a:path w="4672965" h="4711700">
                  <a:moveTo>
                    <a:pt x="43945" y="3175000"/>
                  </a:moveTo>
                  <a:lnTo>
                    <a:pt x="22653" y="3175000"/>
                  </a:lnTo>
                  <a:lnTo>
                    <a:pt x="23412" y="3200400"/>
                  </a:lnTo>
                  <a:lnTo>
                    <a:pt x="38624" y="3200400"/>
                  </a:lnTo>
                  <a:lnTo>
                    <a:pt x="43945" y="3175000"/>
                  </a:lnTo>
                  <a:close/>
                </a:path>
                <a:path w="4672965" h="4711700">
                  <a:moveTo>
                    <a:pt x="4646437" y="3175000"/>
                  </a:moveTo>
                  <a:lnTo>
                    <a:pt x="4627512" y="3175000"/>
                  </a:lnTo>
                  <a:lnTo>
                    <a:pt x="4626463" y="3187700"/>
                  </a:lnTo>
                  <a:lnTo>
                    <a:pt x="4632906" y="3187700"/>
                  </a:lnTo>
                  <a:lnTo>
                    <a:pt x="4632759" y="3200400"/>
                  </a:lnTo>
                  <a:lnTo>
                    <a:pt x="4643753" y="3200400"/>
                  </a:lnTo>
                  <a:lnTo>
                    <a:pt x="4643117" y="3187700"/>
                  </a:lnTo>
                  <a:lnTo>
                    <a:pt x="4646437" y="3175000"/>
                  </a:lnTo>
                  <a:close/>
                </a:path>
                <a:path w="4672965" h="4711700">
                  <a:moveTo>
                    <a:pt x="22653" y="3175000"/>
                  </a:moveTo>
                  <a:lnTo>
                    <a:pt x="12837" y="3175000"/>
                  </a:lnTo>
                  <a:lnTo>
                    <a:pt x="15100" y="3187700"/>
                  </a:lnTo>
                  <a:lnTo>
                    <a:pt x="18848" y="3187700"/>
                  </a:lnTo>
                  <a:lnTo>
                    <a:pt x="18905" y="3187858"/>
                  </a:lnTo>
                  <a:lnTo>
                    <a:pt x="22653" y="3175000"/>
                  </a:lnTo>
                  <a:close/>
                </a:path>
                <a:path w="4672965" h="4711700">
                  <a:moveTo>
                    <a:pt x="4659674" y="3175000"/>
                  </a:moveTo>
                  <a:lnTo>
                    <a:pt x="4646437" y="3175000"/>
                  </a:lnTo>
                  <a:lnTo>
                    <a:pt x="4650954" y="3187700"/>
                  </a:lnTo>
                  <a:lnTo>
                    <a:pt x="4665428" y="3187700"/>
                  </a:lnTo>
                  <a:lnTo>
                    <a:pt x="4659674" y="3175000"/>
                  </a:lnTo>
                  <a:close/>
                </a:path>
                <a:path w="4672965" h="4711700">
                  <a:moveTo>
                    <a:pt x="39684" y="3149600"/>
                  </a:moveTo>
                  <a:lnTo>
                    <a:pt x="10528" y="3149600"/>
                  </a:lnTo>
                  <a:lnTo>
                    <a:pt x="9023" y="3162300"/>
                  </a:lnTo>
                  <a:lnTo>
                    <a:pt x="7725" y="3175000"/>
                  </a:lnTo>
                  <a:lnTo>
                    <a:pt x="47056" y="3175000"/>
                  </a:lnTo>
                  <a:lnTo>
                    <a:pt x="52505" y="3162300"/>
                  </a:lnTo>
                  <a:lnTo>
                    <a:pt x="43405" y="3162300"/>
                  </a:lnTo>
                  <a:lnTo>
                    <a:pt x="39684" y="3149600"/>
                  </a:lnTo>
                  <a:close/>
                </a:path>
                <a:path w="4672965" h="4711700">
                  <a:moveTo>
                    <a:pt x="4664528" y="3136900"/>
                  </a:moveTo>
                  <a:lnTo>
                    <a:pt x="4636777" y="3136900"/>
                  </a:lnTo>
                  <a:lnTo>
                    <a:pt x="4638677" y="3149600"/>
                  </a:lnTo>
                  <a:lnTo>
                    <a:pt x="4645252" y="3149600"/>
                  </a:lnTo>
                  <a:lnTo>
                    <a:pt x="4644565" y="3162300"/>
                  </a:lnTo>
                  <a:lnTo>
                    <a:pt x="4631944" y="3162300"/>
                  </a:lnTo>
                  <a:lnTo>
                    <a:pt x="4633597" y="3175000"/>
                  </a:lnTo>
                  <a:lnTo>
                    <a:pt x="4662195" y="3175000"/>
                  </a:lnTo>
                  <a:lnTo>
                    <a:pt x="4664972" y="3162300"/>
                  </a:lnTo>
                  <a:lnTo>
                    <a:pt x="4659983" y="3149600"/>
                  </a:lnTo>
                  <a:lnTo>
                    <a:pt x="4664528" y="3136900"/>
                  </a:lnTo>
                  <a:close/>
                </a:path>
                <a:path w="4672965" h="4711700">
                  <a:moveTo>
                    <a:pt x="4630351" y="3149600"/>
                  </a:moveTo>
                  <a:lnTo>
                    <a:pt x="4618707" y="3149600"/>
                  </a:lnTo>
                  <a:lnTo>
                    <a:pt x="4621411" y="3162300"/>
                  </a:lnTo>
                  <a:lnTo>
                    <a:pt x="4632235" y="3162300"/>
                  </a:lnTo>
                  <a:lnTo>
                    <a:pt x="4630351" y="3149600"/>
                  </a:lnTo>
                  <a:close/>
                </a:path>
                <a:path w="4672965" h="4711700">
                  <a:moveTo>
                    <a:pt x="4643544" y="3149600"/>
                  </a:moveTo>
                  <a:lnTo>
                    <a:pt x="4634330" y="3149600"/>
                  </a:lnTo>
                  <a:lnTo>
                    <a:pt x="4632235" y="3162300"/>
                  </a:lnTo>
                  <a:lnTo>
                    <a:pt x="4643367" y="3162300"/>
                  </a:lnTo>
                  <a:lnTo>
                    <a:pt x="4643544" y="3149600"/>
                  </a:lnTo>
                  <a:close/>
                </a:path>
                <a:path w="4672965" h="4711700">
                  <a:moveTo>
                    <a:pt x="33541" y="3111500"/>
                  </a:moveTo>
                  <a:lnTo>
                    <a:pt x="30093" y="3111500"/>
                  </a:lnTo>
                  <a:lnTo>
                    <a:pt x="10942" y="3136900"/>
                  </a:lnTo>
                  <a:lnTo>
                    <a:pt x="3905" y="3149600"/>
                  </a:lnTo>
                  <a:lnTo>
                    <a:pt x="39562" y="3149600"/>
                  </a:lnTo>
                  <a:lnTo>
                    <a:pt x="39659" y="3136900"/>
                  </a:lnTo>
                  <a:lnTo>
                    <a:pt x="47785" y="3136900"/>
                  </a:lnTo>
                  <a:lnTo>
                    <a:pt x="46185" y="3124200"/>
                  </a:lnTo>
                  <a:lnTo>
                    <a:pt x="27559" y="3124200"/>
                  </a:lnTo>
                  <a:lnTo>
                    <a:pt x="33541" y="3111500"/>
                  </a:lnTo>
                  <a:close/>
                </a:path>
                <a:path w="4672965" h="4711700">
                  <a:moveTo>
                    <a:pt x="47785" y="3136900"/>
                  </a:moveTo>
                  <a:lnTo>
                    <a:pt x="45600" y="3136900"/>
                  </a:lnTo>
                  <a:lnTo>
                    <a:pt x="39562" y="3149600"/>
                  </a:lnTo>
                  <a:lnTo>
                    <a:pt x="47998" y="3149600"/>
                  </a:lnTo>
                  <a:lnTo>
                    <a:pt x="47785" y="3136900"/>
                  </a:lnTo>
                  <a:close/>
                </a:path>
                <a:path w="4672965" h="4711700">
                  <a:moveTo>
                    <a:pt x="53378" y="3136900"/>
                  </a:moveTo>
                  <a:lnTo>
                    <a:pt x="51982" y="3136900"/>
                  </a:lnTo>
                  <a:lnTo>
                    <a:pt x="50893" y="3149600"/>
                  </a:lnTo>
                  <a:lnTo>
                    <a:pt x="52595" y="3149600"/>
                  </a:lnTo>
                  <a:lnTo>
                    <a:pt x="53378" y="3136900"/>
                  </a:lnTo>
                  <a:close/>
                </a:path>
                <a:path w="4672965" h="4711700">
                  <a:moveTo>
                    <a:pt x="4634230" y="3136900"/>
                  </a:moveTo>
                  <a:lnTo>
                    <a:pt x="4624762" y="3136900"/>
                  </a:lnTo>
                  <a:lnTo>
                    <a:pt x="4629187" y="3149600"/>
                  </a:lnTo>
                  <a:lnTo>
                    <a:pt x="4635481" y="3149600"/>
                  </a:lnTo>
                  <a:lnTo>
                    <a:pt x="4634230" y="3136900"/>
                  </a:lnTo>
                  <a:close/>
                </a:path>
                <a:path w="4672965" h="4711700">
                  <a:moveTo>
                    <a:pt x="4627671" y="3124200"/>
                  </a:moveTo>
                  <a:lnTo>
                    <a:pt x="4626581" y="3136900"/>
                  </a:lnTo>
                  <a:lnTo>
                    <a:pt x="4629958" y="3136900"/>
                  </a:lnTo>
                  <a:lnTo>
                    <a:pt x="4627671" y="3124200"/>
                  </a:lnTo>
                  <a:close/>
                </a:path>
                <a:path w="4672965" h="4711700">
                  <a:moveTo>
                    <a:pt x="4662680" y="3111500"/>
                  </a:moveTo>
                  <a:lnTo>
                    <a:pt x="4633742" y="3111500"/>
                  </a:lnTo>
                  <a:lnTo>
                    <a:pt x="4632235" y="3136900"/>
                  </a:lnTo>
                  <a:lnTo>
                    <a:pt x="4664145" y="3136900"/>
                  </a:lnTo>
                  <a:lnTo>
                    <a:pt x="4660896" y="3124200"/>
                  </a:lnTo>
                  <a:lnTo>
                    <a:pt x="4659476" y="3124200"/>
                  </a:lnTo>
                  <a:lnTo>
                    <a:pt x="4662680" y="3111500"/>
                  </a:lnTo>
                  <a:close/>
                </a:path>
                <a:path w="4672965" h="4711700">
                  <a:moveTo>
                    <a:pt x="30093" y="3111500"/>
                  </a:moveTo>
                  <a:lnTo>
                    <a:pt x="8680" y="3111500"/>
                  </a:lnTo>
                  <a:lnTo>
                    <a:pt x="12805" y="3124200"/>
                  </a:lnTo>
                  <a:lnTo>
                    <a:pt x="20517" y="3124200"/>
                  </a:lnTo>
                  <a:lnTo>
                    <a:pt x="30093" y="3111500"/>
                  </a:lnTo>
                  <a:close/>
                </a:path>
                <a:path w="4672965" h="4711700">
                  <a:moveTo>
                    <a:pt x="49077" y="3111500"/>
                  </a:moveTo>
                  <a:lnTo>
                    <a:pt x="33541" y="3111500"/>
                  </a:lnTo>
                  <a:lnTo>
                    <a:pt x="27559" y="3124200"/>
                  </a:lnTo>
                  <a:lnTo>
                    <a:pt x="45761" y="3124200"/>
                  </a:lnTo>
                  <a:lnTo>
                    <a:pt x="49077" y="3111500"/>
                  </a:lnTo>
                  <a:close/>
                </a:path>
                <a:path w="4672965" h="4711700">
                  <a:moveTo>
                    <a:pt x="55014" y="3111500"/>
                  </a:moveTo>
                  <a:lnTo>
                    <a:pt x="52186" y="3111500"/>
                  </a:lnTo>
                  <a:lnTo>
                    <a:pt x="49778" y="3124200"/>
                  </a:lnTo>
                  <a:lnTo>
                    <a:pt x="55014" y="3111500"/>
                  </a:lnTo>
                  <a:close/>
                </a:path>
                <a:path w="4672965" h="4711700">
                  <a:moveTo>
                    <a:pt x="42019" y="3073400"/>
                  </a:moveTo>
                  <a:lnTo>
                    <a:pt x="16247" y="3073400"/>
                  </a:lnTo>
                  <a:lnTo>
                    <a:pt x="11873" y="3086100"/>
                  </a:lnTo>
                  <a:lnTo>
                    <a:pt x="7296" y="3086100"/>
                  </a:lnTo>
                  <a:lnTo>
                    <a:pt x="13308" y="3098800"/>
                  </a:lnTo>
                  <a:lnTo>
                    <a:pt x="17345" y="3098800"/>
                  </a:lnTo>
                  <a:lnTo>
                    <a:pt x="12998" y="3111500"/>
                  </a:lnTo>
                  <a:lnTo>
                    <a:pt x="39658" y="3111500"/>
                  </a:lnTo>
                  <a:lnTo>
                    <a:pt x="43071" y="3106948"/>
                  </a:lnTo>
                  <a:lnTo>
                    <a:pt x="46003" y="3098800"/>
                  </a:lnTo>
                  <a:lnTo>
                    <a:pt x="42019" y="3073400"/>
                  </a:lnTo>
                  <a:close/>
                </a:path>
                <a:path w="4672965" h="4711700">
                  <a:moveTo>
                    <a:pt x="43071" y="3106948"/>
                  </a:moveTo>
                  <a:lnTo>
                    <a:pt x="39658" y="3111500"/>
                  </a:lnTo>
                  <a:lnTo>
                    <a:pt x="41433" y="3111500"/>
                  </a:lnTo>
                  <a:lnTo>
                    <a:pt x="43071" y="3106948"/>
                  </a:lnTo>
                  <a:close/>
                </a:path>
                <a:path w="4672965" h="4711700">
                  <a:moveTo>
                    <a:pt x="43742" y="3106053"/>
                  </a:moveTo>
                  <a:lnTo>
                    <a:pt x="43071" y="3106948"/>
                  </a:lnTo>
                  <a:lnTo>
                    <a:pt x="41433" y="3111500"/>
                  </a:lnTo>
                  <a:lnTo>
                    <a:pt x="41914" y="3111500"/>
                  </a:lnTo>
                  <a:lnTo>
                    <a:pt x="43742" y="3106053"/>
                  </a:lnTo>
                  <a:close/>
                </a:path>
                <a:path w="4672965" h="4711700">
                  <a:moveTo>
                    <a:pt x="49181" y="3098800"/>
                  </a:moveTo>
                  <a:lnTo>
                    <a:pt x="46793" y="3101984"/>
                  </a:lnTo>
                  <a:lnTo>
                    <a:pt x="48637" y="3111500"/>
                  </a:lnTo>
                  <a:lnTo>
                    <a:pt x="50428" y="3111500"/>
                  </a:lnTo>
                  <a:lnTo>
                    <a:pt x="49181" y="3098800"/>
                  </a:lnTo>
                  <a:close/>
                </a:path>
                <a:path w="4672965" h="4711700">
                  <a:moveTo>
                    <a:pt x="4660507" y="3098800"/>
                  </a:moveTo>
                  <a:lnTo>
                    <a:pt x="4620299" y="3098800"/>
                  </a:lnTo>
                  <a:lnTo>
                    <a:pt x="4623327" y="3111500"/>
                  </a:lnTo>
                  <a:lnTo>
                    <a:pt x="4663880" y="3111500"/>
                  </a:lnTo>
                  <a:lnTo>
                    <a:pt x="4660507" y="3098800"/>
                  </a:lnTo>
                  <a:close/>
                </a:path>
                <a:path w="4672965" h="4711700">
                  <a:moveTo>
                    <a:pt x="46176" y="3098800"/>
                  </a:moveTo>
                  <a:lnTo>
                    <a:pt x="43742" y="3106053"/>
                  </a:lnTo>
                  <a:lnTo>
                    <a:pt x="46793" y="3101984"/>
                  </a:lnTo>
                  <a:lnTo>
                    <a:pt x="46176" y="3098800"/>
                  </a:lnTo>
                  <a:close/>
                </a:path>
                <a:path w="4672965" h="4711700">
                  <a:moveTo>
                    <a:pt x="4625220" y="3086100"/>
                  </a:moveTo>
                  <a:lnTo>
                    <a:pt x="4624263" y="3098800"/>
                  </a:lnTo>
                  <a:lnTo>
                    <a:pt x="4627649" y="3098800"/>
                  </a:lnTo>
                  <a:lnTo>
                    <a:pt x="4625220" y="3086100"/>
                  </a:lnTo>
                  <a:close/>
                </a:path>
                <a:path w="4672965" h="4711700">
                  <a:moveTo>
                    <a:pt x="4662377" y="3086100"/>
                  </a:moveTo>
                  <a:lnTo>
                    <a:pt x="4626537" y="3086100"/>
                  </a:lnTo>
                  <a:lnTo>
                    <a:pt x="4629827" y="3098800"/>
                  </a:lnTo>
                  <a:lnTo>
                    <a:pt x="4664342" y="3098800"/>
                  </a:lnTo>
                  <a:lnTo>
                    <a:pt x="4662377" y="3086100"/>
                  </a:lnTo>
                  <a:close/>
                </a:path>
                <a:path w="4672965" h="4711700">
                  <a:moveTo>
                    <a:pt x="4664859" y="3073400"/>
                  </a:moveTo>
                  <a:lnTo>
                    <a:pt x="4632054" y="3073400"/>
                  </a:lnTo>
                  <a:lnTo>
                    <a:pt x="4632235" y="3086100"/>
                  </a:lnTo>
                  <a:lnTo>
                    <a:pt x="4660402" y="3086100"/>
                  </a:lnTo>
                  <a:lnTo>
                    <a:pt x="4664859" y="3073400"/>
                  </a:lnTo>
                  <a:close/>
                </a:path>
                <a:path w="4672965" h="4711700">
                  <a:moveTo>
                    <a:pt x="12228" y="3060700"/>
                  </a:moveTo>
                  <a:lnTo>
                    <a:pt x="8584" y="3060700"/>
                  </a:lnTo>
                  <a:lnTo>
                    <a:pt x="7262" y="3073400"/>
                  </a:lnTo>
                  <a:lnTo>
                    <a:pt x="10109" y="3073400"/>
                  </a:lnTo>
                  <a:lnTo>
                    <a:pt x="12228" y="3060700"/>
                  </a:lnTo>
                  <a:close/>
                </a:path>
                <a:path w="4672965" h="4711700">
                  <a:moveTo>
                    <a:pt x="34934" y="3060700"/>
                  </a:moveTo>
                  <a:lnTo>
                    <a:pt x="18177" y="3060700"/>
                  </a:lnTo>
                  <a:lnTo>
                    <a:pt x="10109" y="3073400"/>
                  </a:lnTo>
                  <a:lnTo>
                    <a:pt x="36074" y="3073400"/>
                  </a:lnTo>
                  <a:lnTo>
                    <a:pt x="34934" y="3060700"/>
                  </a:lnTo>
                  <a:close/>
                </a:path>
                <a:path w="4672965" h="4711700">
                  <a:moveTo>
                    <a:pt x="40094" y="3048000"/>
                  </a:moveTo>
                  <a:lnTo>
                    <a:pt x="7018" y="3048000"/>
                  </a:lnTo>
                  <a:lnTo>
                    <a:pt x="9968" y="3060700"/>
                  </a:lnTo>
                  <a:lnTo>
                    <a:pt x="35873" y="3060700"/>
                  </a:lnTo>
                  <a:lnTo>
                    <a:pt x="36074" y="3073400"/>
                  </a:lnTo>
                  <a:lnTo>
                    <a:pt x="41883" y="3073400"/>
                  </a:lnTo>
                  <a:lnTo>
                    <a:pt x="44428" y="3069648"/>
                  </a:lnTo>
                  <a:lnTo>
                    <a:pt x="40935" y="3060700"/>
                  </a:lnTo>
                  <a:lnTo>
                    <a:pt x="40094" y="3048000"/>
                  </a:lnTo>
                  <a:close/>
                </a:path>
                <a:path w="4672965" h="4711700">
                  <a:moveTo>
                    <a:pt x="51747" y="3060700"/>
                  </a:moveTo>
                  <a:lnTo>
                    <a:pt x="50501" y="3060700"/>
                  </a:lnTo>
                  <a:lnTo>
                    <a:pt x="44428" y="3069648"/>
                  </a:lnTo>
                  <a:lnTo>
                    <a:pt x="45892" y="3073400"/>
                  </a:lnTo>
                  <a:lnTo>
                    <a:pt x="51747" y="3060700"/>
                  </a:lnTo>
                  <a:close/>
                </a:path>
                <a:path w="4672965" h="4711700">
                  <a:moveTo>
                    <a:pt x="4629304" y="3060700"/>
                  </a:moveTo>
                  <a:lnTo>
                    <a:pt x="4624906" y="3073400"/>
                  </a:lnTo>
                  <a:lnTo>
                    <a:pt x="4632054" y="3073400"/>
                  </a:lnTo>
                  <a:lnTo>
                    <a:pt x="4631978" y="3068071"/>
                  </a:lnTo>
                  <a:lnTo>
                    <a:pt x="4629304" y="3060700"/>
                  </a:lnTo>
                  <a:close/>
                </a:path>
                <a:path w="4672965" h="4711700">
                  <a:moveTo>
                    <a:pt x="4656102" y="3060700"/>
                  </a:moveTo>
                  <a:lnTo>
                    <a:pt x="4631872" y="3060700"/>
                  </a:lnTo>
                  <a:lnTo>
                    <a:pt x="4631978" y="3068071"/>
                  </a:lnTo>
                  <a:lnTo>
                    <a:pt x="4633911" y="3073400"/>
                  </a:lnTo>
                  <a:lnTo>
                    <a:pt x="4661973" y="3073400"/>
                  </a:lnTo>
                  <a:lnTo>
                    <a:pt x="4656102" y="3060700"/>
                  </a:lnTo>
                  <a:close/>
                </a:path>
                <a:path w="4672965" h="4711700">
                  <a:moveTo>
                    <a:pt x="45129" y="3048000"/>
                  </a:moveTo>
                  <a:lnTo>
                    <a:pt x="42124" y="3060700"/>
                  </a:lnTo>
                  <a:lnTo>
                    <a:pt x="47474" y="3060700"/>
                  </a:lnTo>
                  <a:lnTo>
                    <a:pt x="45129" y="3048000"/>
                  </a:lnTo>
                  <a:close/>
                </a:path>
                <a:path w="4672965" h="4711700">
                  <a:moveTo>
                    <a:pt x="4631188" y="3048000"/>
                  </a:moveTo>
                  <a:lnTo>
                    <a:pt x="4619356" y="3048000"/>
                  </a:lnTo>
                  <a:lnTo>
                    <a:pt x="4622311" y="3060700"/>
                  </a:lnTo>
                  <a:lnTo>
                    <a:pt x="4632263" y="3060700"/>
                  </a:lnTo>
                  <a:lnTo>
                    <a:pt x="4631188" y="3048000"/>
                  </a:lnTo>
                  <a:close/>
                </a:path>
                <a:path w="4672965" h="4711700">
                  <a:moveTo>
                    <a:pt x="4653356" y="3048000"/>
                  </a:moveTo>
                  <a:lnTo>
                    <a:pt x="4632955" y="3048000"/>
                  </a:lnTo>
                  <a:lnTo>
                    <a:pt x="4632263" y="3060700"/>
                  </a:lnTo>
                  <a:lnTo>
                    <a:pt x="4651607" y="3060700"/>
                  </a:lnTo>
                  <a:lnTo>
                    <a:pt x="4653356" y="3048000"/>
                  </a:lnTo>
                  <a:close/>
                </a:path>
                <a:path w="4672965" h="4711700">
                  <a:moveTo>
                    <a:pt x="4663648" y="3048000"/>
                  </a:moveTo>
                  <a:lnTo>
                    <a:pt x="4657274" y="3048000"/>
                  </a:lnTo>
                  <a:lnTo>
                    <a:pt x="4661369" y="3060700"/>
                  </a:lnTo>
                  <a:lnTo>
                    <a:pt x="4663648" y="3048000"/>
                  </a:lnTo>
                  <a:close/>
                </a:path>
                <a:path w="4672965" h="4711700">
                  <a:moveTo>
                    <a:pt x="30358" y="3022600"/>
                  </a:moveTo>
                  <a:lnTo>
                    <a:pt x="15287" y="3022600"/>
                  </a:lnTo>
                  <a:lnTo>
                    <a:pt x="19559" y="3035300"/>
                  </a:lnTo>
                  <a:lnTo>
                    <a:pt x="15894" y="3035300"/>
                  </a:lnTo>
                  <a:lnTo>
                    <a:pt x="10354" y="3048000"/>
                  </a:lnTo>
                  <a:lnTo>
                    <a:pt x="31869" y="3048000"/>
                  </a:lnTo>
                  <a:lnTo>
                    <a:pt x="27088" y="3035300"/>
                  </a:lnTo>
                  <a:lnTo>
                    <a:pt x="30358" y="3022600"/>
                  </a:lnTo>
                  <a:close/>
                </a:path>
                <a:path w="4672965" h="4711700">
                  <a:moveTo>
                    <a:pt x="41337" y="3022600"/>
                  </a:moveTo>
                  <a:lnTo>
                    <a:pt x="30358" y="3022600"/>
                  </a:lnTo>
                  <a:lnTo>
                    <a:pt x="32455" y="3035300"/>
                  </a:lnTo>
                  <a:lnTo>
                    <a:pt x="31869" y="3048000"/>
                  </a:lnTo>
                  <a:lnTo>
                    <a:pt x="46584" y="3048000"/>
                  </a:lnTo>
                  <a:lnTo>
                    <a:pt x="47250" y="3035300"/>
                  </a:lnTo>
                  <a:lnTo>
                    <a:pt x="41337" y="3022600"/>
                  </a:lnTo>
                  <a:close/>
                </a:path>
                <a:path w="4672965" h="4711700">
                  <a:moveTo>
                    <a:pt x="4622497" y="3035300"/>
                  </a:moveTo>
                  <a:lnTo>
                    <a:pt x="4621997" y="3035300"/>
                  </a:lnTo>
                  <a:lnTo>
                    <a:pt x="4626188" y="3048000"/>
                  </a:lnTo>
                  <a:lnTo>
                    <a:pt x="4628535" y="3048000"/>
                  </a:lnTo>
                  <a:lnTo>
                    <a:pt x="4622497" y="3035300"/>
                  </a:lnTo>
                  <a:close/>
                </a:path>
                <a:path w="4672965" h="4711700">
                  <a:moveTo>
                    <a:pt x="4629298" y="3009900"/>
                  </a:moveTo>
                  <a:lnTo>
                    <a:pt x="4620508" y="3009900"/>
                  </a:lnTo>
                  <a:lnTo>
                    <a:pt x="4618250" y="3022600"/>
                  </a:lnTo>
                  <a:lnTo>
                    <a:pt x="4622393" y="3035300"/>
                  </a:lnTo>
                  <a:lnTo>
                    <a:pt x="4629178" y="3035300"/>
                  </a:lnTo>
                  <a:lnTo>
                    <a:pt x="4629003" y="3048000"/>
                  </a:lnTo>
                  <a:lnTo>
                    <a:pt x="4634824" y="3048000"/>
                  </a:lnTo>
                  <a:lnTo>
                    <a:pt x="4629618" y="3035300"/>
                  </a:lnTo>
                  <a:lnTo>
                    <a:pt x="4629298" y="3009900"/>
                  </a:lnTo>
                  <a:close/>
                </a:path>
                <a:path w="4672965" h="4711700">
                  <a:moveTo>
                    <a:pt x="4659983" y="3009900"/>
                  </a:moveTo>
                  <a:lnTo>
                    <a:pt x="4631316" y="3009900"/>
                  </a:lnTo>
                  <a:lnTo>
                    <a:pt x="4634015" y="3022600"/>
                  </a:lnTo>
                  <a:lnTo>
                    <a:pt x="4635737" y="3048000"/>
                  </a:lnTo>
                  <a:lnTo>
                    <a:pt x="4659669" y="3048000"/>
                  </a:lnTo>
                  <a:lnTo>
                    <a:pt x="4660844" y="3043809"/>
                  </a:lnTo>
                  <a:lnTo>
                    <a:pt x="4656214" y="3035300"/>
                  </a:lnTo>
                  <a:lnTo>
                    <a:pt x="4659250" y="3035300"/>
                  </a:lnTo>
                  <a:lnTo>
                    <a:pt x="4666665" y="3022600"/>
                  </a:lnTo>
                  <a:lnTo>
                    <a:pt x="4659983" y="3009900"/>
                  </a:lnTo>
                  <a:close/>
                </a:path>
                <a:path w="4672965" h="4711700">
                  <a:moveTo>
                    <a:pt x="4663229" y="3035300"/>
                  </a:moveTo>
                  <a:lnTo>
                    <a:pt x="4660844" y="3043809"/>
                  </a:lnTo>
                  <a:lnTo>
                    <a:pt x="4663125" y="3048000"/>
                  </a:lnTo>
                  <a:lnTo>
                    <a:pt x="4667522" y="3048000"/>
                  </a:lnTo>
                  <a:lnTo>
                    <a:pt x="4663229" y="3035300"/>
                  </a:lnTo>
                  <a:close/>
                </a:path>
                <a:path w="4672965" h="4711700">
                  <a:moveTo>
                    <a:pt x="43119" y="2984500"/>
                  </a:moveTo>
                  <a:lnTo>
                    <a:pt x="6802" y="2984500"/>
                  </a:lnTo>
                  <a:lnTo>
                    <a:pt x="8824" y="2997200"/>
                  </a:lnTo>
                  <a:lnTo>
                    <a:pt x="12318" y="2997200"/>
                  </a:lnTo>
                  <a:lnTo>
                    <a:pt x="12156" y="3009900"/>
                  </a:lnTo>
                  <a:lnTo>
                    <a:pt x="7040" y="3022600"/>
                  </a:lnTo>
                  <a:lnTo>
                    <a:pt x="41475" y="3022600"/>
                  </a:lnTo>
                  <a:lnTo>
                    <a:pt x="41847" y="3009900"/>
                  </a:lnTo>
                  <a:lnTo>
                    <a:pt x="42658" y="3009900"/>
                  </a:lnTo>
                  <a:lnTo>
                    <a:pt x="40750" y="2997200"/>
                  </a:lnTo>
                  <a:lnTo>
                    <a:pt x="43119" y="2984500"/>
                  </a:lnTo>
                  <a:close/>
                </a:path>
                <a:path w="4672965" h="4711700">
                  <a:moveTo>
                    <a:pt x="49921" y="2997200"/>
                  </a:moveTo>
                  <a:lnTo>
                    <a:pt x="45433" y="2997200"/>
                  </a:lnTo>
                  <a:lnTo>
                    <a:pt x="42658" y="3009900"/>
                  </a:lnTo>
                  <a:lnTo>
                    <a:pt x="46244" y="3009900"/>
                  </a:lnTo>
                  <a:lnTo>
                    <a:pt x="41475" y="3022600"/>
                  </a:lnTo>
                  <a:lnTo>
                    <a:pt x="49213" y="3022600"/>
                  </a:lnTo>
                  <a:lnTo>
                    <a:pt x="52416" y="3009900"/>
                  </a:lnTo>
                  <a:lnTo>
                    <a:pt x="49921" y="2997200"/>
                  </a:lnTo>
                  <a:close/>
                </a:path>
                <a:path w="4672965" h="4711700">
                  <a:moveTo>
                    <a:pt x="4633628" y="2997200"/>
                  </a:moveTo>
                  <a:lnTo>
                    <a:pt x="4624356" y="2997200"/>
                  </a:lnTo>
                  <a:lnTo>
                    <a:pt x="4619811" y="3009900"/>
                  </a:lnTo>
                  <a:lnTo>
                    <a:pt x="4639984" y="3009900"/>
                  </a:lnTo>
                  <a:lnTo>
                    <a:pt x="4633628" y="2997200"/>
                  </a:lnTo>
                  <a:close/>
                </a:path>
                <a:path w="4672965" h="4711700">
                  <a:moveTo>
                    <a:pt x="4659002" y="2984500"/>
                  </a:moveTo>
                  <a:lnTo>
                    <a:pt x="4625102" y="2984500"/>
                  </a:lnTo>
                  <a:lnTo>
                    <a:pt x="4633628" y="2997200"/>
                  </a:lnTo>
                  <a:lnTo>
                    <a:pt x="4639984" y="3009900"/>
                  </a:lnTo>
                  <a:lnTo>
                    <a:pt x="4643603" y="3001776"/>
                  </a:lnTo>
                  <a:lnTo>
                    <a:pt x="4640926" y="2997200"/>
                  </a:lnTo>
                  <a:lnTo>
                    <a:pt x="4661942" y="2997200"/>
                  </a:lnTo>
                  <a:lnTo>
                    <a:pt x="4659002" y="2984500"/>
                  </a:lnTo>
                  <a:close/>
                </a:path>
                <a:path w="4672965" h="4711700">
                  <a:moveTo>
                    <a:pt x="4643603" y="3001776"/>
                  </a:moveTo>
                  <a:lnTo>
                    <a:pt x="4639984" y="3009900"/>
                  </a:lnTo>
                  <a:lnTo>
                    <a:pt x="4648354" y="3009900"/>
                  </a:lnTo>
                  <a:lnTo>
                    <a:pt x="4643603" y="3001776"/>
                  </a:lnTo>
                  <a:close/>
                </a:path>
                <a:path w="4672965" h="4711700">
                  <a:moveTo>
                    <a:pt x="4656979" y="2959100"/>
                  </a:moveTo>
                  <a:lnTo>
                    <a:pt x="4631875" y="2959100"/>
                  </a:lnTo>
                  <a:lnTo>
                    <a:pt x="4631869" y="2971800"/>
                  </a:lnTo>
                  <a:lnTo>
                    <a:pt x="4628643" y="2984500"/>
                  </a:lnTo>
                  <a:lnTo>
                    <a:pt x="4660926" y="2984500"/>
                  </a:lnTo>
                  <a:lnTo>
                    <a:pt x="4661942" y="2997200"/>
                  </a:lnTo>
                  <a:lnTo>
                    <a:pt x="4645641" y="2997200"/>
                  </a:lnTo>
                  <a:lnTo>
                    <a:pt x="4655010" y="3009900"/>
                  </a:lnTo>
                  <a:lnTo>
                    <a:pt x="4663043" y="3009900"/>
                  </a:lnTo>
                  <a:lnTo>
                    <a:pt x="4664695" y="2984500"/>
                  </a:lnTo>
                  <a:lnTo>
                    <a:pt x="4664069" y="2971800"/>
                  </a:lnTo>
                  <a:lnTo>
                    <a:pt x="4658256" y="2971800"/>
                  </a:lnTo>
                  <a:lnTo>
                    <a:pt x="4656979" y="2959100"/>
                  </a:lnTo>
                  <a:close/>
                </a:path>
                <a:path w="4672965" h="4711700">
                  <a:moveTo>
                    <a:pt x="4645641" y="2997200"/>
                  </a:moveTo>
                  <a:lnTo>
                    <a:pt x="4640926" y="2997200"/>
                  </a:lnTo>
                  <a:lnTo>
                    <a:pt x="4643603" y="3001776"/>
                  </a:lnTo>
                  <a:lnTo>
                    <a:pt x="4645641" y="2997200"/>
                  </a:lnTo>
                  <a:close/>
                </a:path>
                <a:path w="4672965" h="4711700">
                  <a:moveTo>
                    <a:pt x="45953" y="2984500"/>
                  </a:moveTo>
                  <a:lnTo>
                    <a:pt x="45314" y="2997200"/>
                  </a:lnTo>
                  <a:lnTo>
                    <a:pt x="46888" y="2997200"/>
                  </a:lnTo>
                  <a:lnTo>
                    <a:pt x="45953" y="2984500"/>
                  </a:lnTo>
                  <a:close/>
                </a:path>
                <a:path w="4672965" h="4711700">
                  <a:moveTo>
                    <a:pt x="50898" y="2984500"/>
                  </a:moveTo>
                  <a:lnTo>
                    <a:pt x="49300" y="2984500"/>
                  </a:lnTo>
                  <a:lnTo>
                    <a:pt x="50591" y="2997200"/>
                  </a:lnTo>
                  <a:lnTo>
                    <a:pt x="51171" y="2997200"/>
                  </a:lnTo>
                  <a:lnTo>
                    <a:pt x="50898" y="2984500"/>
                  </a:lnTo>
                  <a:close/>
                </a:path>
                <a:path w="4672965" h="4711700">
                  <a:moveTo>
                    <a:pt x="52553" y="2984500"/>
                  </a:moveTo>
                  <a:lnTo>
                    <a:pt x="51171" y="2997200"/>
                  </a:lnTo>
                  <a:lnTo>
                    <a:pt x="52449" y="2997200"/>
                  </a:lnTo>
                  <a:lnTo>
                    <a:pt x="52553" y="2984500"/>
                  </a:lnTo>
                  <a:close/>
                </a:path>
                <a:path w="4672965" h="4711700">
                  <a:moveTo>
                    <a:pt x="33072" y="2971800"/>
                  </a:moveTo>
                  <a:lnTo>
                    <a:pt x="10841" y="2971800"/>
                  </a:lnTo>
                  <a:lnTo>
                    <a:pt x="7446" y="2984500"/>
                  </a:lnTo>
                  <a:lnTo>
                    <a:pt x="33035" y="2984500"/>
                  </a:lnTo>
                  <a:lnTo>
                    <a:pt x="33072" y="2971800"/>
                  </a:lnTo>
                  <a:close/>
                </a:path>
                <a:path w="4672965" h="4711700">
                  <a:moveTo>
                    <a:pt x="42019" y="2971800"/>
                  </a:moveTo>
                  <a:lnTo>
                    <a:pt x="33072" y="2971800"/>
                  </a:lnTo>
                  <a:lnTo>
                    <a:pt x="35419" y="2984500"/>
                  </a:lnTo>
                  <a:lnTo>
                    <a:pt x="41581" y="2984500"/>
                  </a:lnTo>
                  <a:lnTo>
                    <a:pt x="42019" y="2971800"/>
                  </a:lnTo>
                  <a:close/>
                </a:path>
                <a:path w="4672965" h="4711700">
                  <a:moveTo>
                    <a:pt x="47317" y="2971800"/>
                  </a:moveTo>
                  <a:lnTo>
                    <a:pt x="46139" y="2971800"/>
                  </a:lnTo>
                  <a:lnTo>
                    <a:pt x="46107" y="2984500"/>
                  </a:lnTo>
                  <a:lnTo>
                    <a:pt x="47317" y="2971800"/>
                  </a:lnTo>
                  <a:close/>
                </a:path>
                <a:path w="4672965" h="4711700">
                  <a:moveTo>
                    <a:pt x="39045" y="2959100"/>
                  </a:moveTo>
                  <a:lnTo>
                    <a:pt x="12012" y="2959100"/>
                  </a:lnTo>
                  <a:lnTo>
                    <a:pt x="9138" y="2971800"/>
                  </a:lnTo>
                  <a:lnTo>
                    <a:pt x="40740" y="2971800"/>
                  </a:lnTo>
                  <a:lnTo>
                    <a:pt x="39045" y="2959100"/>
                  </a:lnTo>
                  <a:close/>
                </a:path>
                <a:path w="4672965" h="4711700">
                  <a:moveTo>
                    <a:pt x="4664394" y="2959100"/>
                  </a:moveTo>
                  <a:lnTo>
                    <a:pt x="4659041" y="2959100"/>
                  </a:lnTo>
                  <a:lnTo>
                    <a:pt x="4659846" y="2971800"/>
                  </a:lnTo>
                  <a:lnTo>
                    <a:pt x="4664069" y="2971800"/>
                  </a:lnTo>
                  <a:lnTo>
                    <a:pt x="4664394" y="2959100"/>
                  </a:lnTo>
                  <a:close/>
                </a:path>
                <a:path w="4672965" h="4711700">
                  <a:moveTo>
                    <a:pt x="51845" y="2933700"/>
                  </a:moveTo>
                  <a:lnTo>
                    <a:pt x="24826" y="2933700"/>
                  </a:lnTo>
                  <a:lnTo>
                    <a:pt x="22480" y="2946400"/>
                  </a:lnTo>
                  <a:lnTo>
                    <a:pt x="11667" y="2946400"/>
                  </a:lnTo>
                  <a:lnTo>
                    <a:pt x="7769" y="2959100"/>
                  </a:lnTo>
                  <a:lnTo>
                    <a:pt x="46731" y="2959100"/>
                  </a:lnTo>
                  <a:lnTo>
                    <a:pt x="49893" y="2946400"/>
                  </a:lnTo>
                  <a:lnTo>
                    <a:pt x="51845" y="2933700"/>
                  </a:lnTo>
                  <a:close/>
                </a:path>
                <a:path w="4672965" h="4711700">
                  <a:moveTo>
                    <a:pt x="4623440" y="2933700"/>
                  </a:moveTo>
                  <a:lnTo>
                    <a:pt x="4619808" y="2946400"/>
                  </a:lnTo>
                  <a:lnTo>
                    <a:pt x="4621948" y="2959100"/>
                  </a:lnTo>
                  <a:lnTo>
                    <a:pt x="4627419" y="2959100"/>
                  </a:lnTo>
                  <a:lnTo>
                    <a:pt x="4625284" y="2946400"/>
                  </a:lnTo>
                  <a:lnTo>
                    <a:pt x="4631179" y="2946400"/>
                  </a:lnTo>
                  <a:lnTo>
                    <a:pt x="4623440" y="2933700"/>
                  </a:lnTo>
                  <a:close/>
                </a:path>
                <a:path w="4672965" h="4711700">
                  <a:moveTo>
                    <a:pt x="4659460" y="2946400"/>
                  </a:moveTo>
                  <a:lnTo>
                    <a:pt x="4635149" y="2946400"/>
                  </a:lnTo>
                  <a:lnTo>
                    <a:pt x="4627419" y="2959100"/>
                  </a:lnTo>
                  <a:lnTo>
                    <a:pt x="4663561" y="2959100"/>
                  </a:lnTo>
                  <a:lnTo>
                    <a:pt x="4659460" y="2946400"/>
                  </a:lnTo>
                  <a:close/>
                </a:path>
                <a:path w="4672965" h="4711700">
                  <a:moveTo>
                    <a:pt x="49566" y="2921000"/>
                  </a:moveTo>
                  <a:lnTo>
                    <a:pt x="8450" y="2921000"/>
                  </a:lnTo>
                  <a:lnTo>
                    <a:pt x="6336" y="2946400"/>
                  </a:lnTo>
                  <a:lnTo>
                    <a:pt x="9120" y="2946400"/>
                  </a:lnTo>
                  <a:lnTo>
                    <a:pt x="9455" y="2933700"/>
                  </a:lnTo>
                  <a:lnTo>
                    <a:pt x="46647" y="2933700"/>
                  </a:lnTo>
                  <a:lnTo>
                    <a:pt x="49566" y="2921000"/>
                  </a:lnTo>
                  <a:close/>
                </a:path>
                <a:path w="4672965" h="4711700">
                  <a:moveTo>
                    <a:pt x="23196" y="2933700"/>
                  </a:moveTo>
                  <a:lnTo>
                    <a:pt x="9455" y="2933700"/>
                  </a:lnTo>
                  <a:lnTo>
                    <a:pt x="9120" y="2946400"/>
                  </a:lnTo>
                  <a:lnTo>
                    <a:pt x="22480" y="2946400"/>
                  </a:lnTo>
                  <a:lnTo>
                    <a:pt x="23196" y="2933700"/>
                  </a:lnTo>
                  <a:close/>
                </a:path>
                <a:path w="4672965" h="4711700">
                  <a:moveTo>
                    <a:pt x="4663556" y="2921000"/>
                  </a:moveTo>
                  <a:lnTo>
                    <a:pt x="4627887" y="2921000"/>
                  </a:lnTo>
                  <a:lnTo>
                    <a:pt x="4631790" y="2933700"/>
                  </a:lnTo>
                  <a:lnTo>
                    <a:pt x="4631179" y="2946400"/>
                  </a:lnTo>
                  <a:lnTo>
                    <a:pt x="4668884" y="2946400"/>
                  </a:lnTo>
                  <a:lnTo>
                    <a:pt x="4664067" y="2933700"/>
                  </a:lnTo>
                  <a:lnTo>
                    <a:pt x="4660783" y="2933700"/>
                  </a:lnTo>
                  <a:lnTo>
                    <a:pt x="4663556" y="2921000"/>
                  </a:lnTo>
                  <a:close/>
                </a:path>
                <a:path w="4672965" h="4711700">
                  <a:moveTo>
                    <a:pt x="51412" y="2921000"/>
                  </a:moveTo>
                  <a:lnTo>
                    <a:pt x="47192" y="2933700"/>
                  </a:lnTo>
                  <a:lnTo>
                    <a:pt x="53872" y="2933700"/>
                  </a:lnTo>
                  <a:lnTo>
                    <a:pt x="51412" y="2921000"/>
                  </a:lnTo>
                  <a:close/>
                </a:path>
                <a:path w="4672965" h="4711700">
                  <a:moveTo>
                    <a:pt x="9863" y="2870200"/>
                  </a:moveTo>
                  <a:lnTo>
                    <a:pt x="7936" y="2870200"/>
                  </a:lnTo>
                  <a:lnTo>
                    <a:pt x="9227" y="2895600"/>
                  </a:lnTo>
                  <a:lnTo>
                    <a:pt x="6689" y="2921000"/>
                  </a:lnTo>
                  <a:lnTo>
                    <a:pt x="9894" y="2908300"/>
                  </a:lnTo>
                  <a:lnTo>
                    <a:pt x="46662" y="2908300"/>
                  </a:lnTo>
                  <a:lnTo>
                    <a:pt x="50302" y="2895600"/>
                  </a:lnTo>
                  <a:lnTo>
                    <a:pt x="39271" y="2895600"/>
                  </a:lnTo>
                  <a:lnTo>
                    <a:pt x="41857" y="2882900"/>
                  </a:lnTo>
                  <a:lnTo>
                    <a:pt x="11716" y="2882900"/>
                  </a:lnTo>
                  <a:lnTo>
                    <a:pt x="9863" y="2870200"/>
                  </a:lnTo>
                  <a:close/>
                </a:path>
                <a:path w="4672965" h="4711700">
                  <a:moveTo>
                    <a:pt x="35831" y="2908300"/>
                  </a:moveTo>
                  <a:lnTo>
                    <a:pt x="13211" y="2908300"/>
                  </a:lnTo>
                  <a:lnTo>
                    <a:pt x="12572" y="2921000"/>
                  </a:lnTo>
                  <a:lnTo>
                    <a:pt x="32678" y="2921000"/>
                  </a:lnTo>
                  <a:lnTo>
                    <a:pt x="36036" y="2910257"/>
                  </a:lnTo>
                  <a:lnTo>
                    <a:pt x="35831" y="2908300"/>
                  </a:lnTo>
                  <a:close/>
                </a:path>
                <a:path w="4672965" h="4711700">
                  <a:moveTo>
                    <a:pt x="36247" y="2909583"/>
                  </a:moveTo>
                  <a:lnTo>
                    <a:pt x="36036" y="2910257"/>
                  </a:lnTo>
                  <a:lnTo>
                    <a:pt x="37161" y="2921000"/>
                  </a:lnTo>
                  <a:lnTo>
                    <a:pt x="39946" y="2921000"/>
                  </a:lnTo>
                  <a:lnTo>
                    <a:pt x="36247" y="2909583"/>
                  </a:lnTo>
                  <a:close/>
                </a:path>
                <a:path w="4672965" h="4711700">
                  <a:moveTo>
                    <a:pt x="48741" y="2908300"/>
                  </a:moveTo>
                  <a:lnTo>
                    <a:pt x="44247" y="2921000"/>
                  </a:lnTo>
                  <a:lnTo>
                    <a:pt x="46588" y="2921000"/>
                  </a:lnTo>
                  <a:lnTo>
                    <a:pt x="48741" y="2908300"/>
                  </a:lnTo>
                  <a:close/>
                </a:path>
                <a:path w="4672965" h="4711700">
                  <a:moveTo>
                    <a:pt x="4619811" y="2908300"/>
                  </a:moveTo>
                  <a:lnTo>
                    <a:pt x="4618833" y="2908300"/>
                  </a:lnTo>
                  <a:lnTo>
                    <a:pt x="4619503" y="2921000"/>
                  </a:lnTo>
                  <a:lnTo>
                    <a:pt x="4622183" y="2921000"/>
                  </a:lnTo>
                  <a:lnTo>
                    <a:pt x="4619811" y="2908300"/>
                  </a:lnTo>
                  <a:close/>
                </a:path>
                <a:path w="4672965" h="4711700">
                  <a:moveTo>
                    <a:pt x="4628752" y="2908300"/>
                  </a:moveTo>
                  <a:lnTo>
                    <a:pt x="4627586" y="2908300"/>
                  </a:lnTo>
                  <a:lnTo>
                    <a:pt x="4622183" y="2921000"/>
                  </a:lnTo>
                  <a:lnTo>
                    <a:pt x="4630730" y="2921000"/>
                  </a:lnTo>
                  <a:lnTo>
                    <a:pt x="4628752" y="2908300"/>
                  </a:lnTo>
                  <a:close/>
                </a:path>
                <a:path w="4672965" h="4711700">
                  <a:moveTo>
                    <a:pt x="4661240" y="2908300"/>
                  </a:moveTo>
                  <a:lnTo>
                    <a:pt x="4628752" y="2908300"/>
                  </a:lnTo>
                  <a:lnTo>
                    <a:pt x="4632654" y="2921000"/>
                  </a:lnTo>
                  <a:lnTo>
                    <a:pt x="4665878" y="2921000"/>
                  </a:lnTo>
                  <a:lnTo>
                    <a:pt x="4661240" y="2908300"/>
                  </a:lnTo>
                  <a:close/>
                </a:path>
                <a:path w="4672965" h="4711700">
                  <a:moveTo>
                    <a:pt x="36648" y="2908300"/>
                  </a:moveTo>
                  <a:lnTo>
                    <a:pt x="35831" y="2908300"/>
                  </a:lnTo>
                  <a:lnTo>
                    <a:pt x="36247" y="2909583"/>
                  </a:lnTo>
                  <a:lnTo>
                    <a:pt x="36648" y="2908300"/>
                  </a:lnTo>
                  <a:close/>
                </a:path>
                <a:path w="4672965" h="4711700">
                  <a:moveTo>
                    <a:pt x="4622393" y="2895600"/>
                  </a:moveTo>
                  <a:lnTo>
                    <a:pt x="4620331" y="2895600"/>
                  </a:lnTo>
                  <a:lnTo>
                    <a:pt x="4621607" y="2908300"/>
                  </a:lnTo>
                  <a:lnTo>
                    <a:pt x="4623198" y="2908300"/>
                  </a:lnTo>
                  <a:lnTo>
                    <a:pt x="4622393" y="2895600"/>
                  </a:lnTo>
                  <a:close/>
                </a:path>
                <a:path w="4672965" h="4711700">
                  <a:moveTo>
                    <a:pt x="4626100" y="2895600"/>
                  </a:moveTo>
                  <a:lnTo>
                    <a:pt x="4626529" y="2908300"/>
                  </a:lnTo>
                  <a:lnTo>
                    <a:pt x="4633387" y="2908300"/>
                  </a:lnTo>
                  <a:lnTo>
                    <a:pt x="4626100" y="2895600"/>
                  </a:lnTo>
                  <a:close/>
                </a:path>
                <a:path w="4672965" h="4711700">
                  <a:moveTo>
                    <a:pt x="4640831" y="2882900"/>
                  </a:moveTo>
                  <a:lnTo>
                    <a:pt x="4635678" y="2882900"/>
                  </a:lnTo>
                  <a:lnTo>
                    <a:pt x="4632839" y="2895600"/>
                  </a:lnTo>
                  <a:lnTo>
                    <a:pt x="4633387" y="2908300"/>
                  </a:lnTo>
                  <a:lnTo>
                    <a:pt x="4638299" y="2908300"/>
                  </a:lnTo>
                  <a:lnTo>
                    <a:pt x="4638309" y="2895600"/>
                  </a:lnTo>
                  <a:lnTo>
                    <a:pt x="4640831" y="2882900"/>
                  </a:lnTo>
                  <a:close/>
                </a:path>
                <a:path w="4672965" h="4711700">
                  <a:moveTo>
                    <a:pt x="4642680" y="2897249"/>
                  </a:moveTo>
                  <a:lnTo>
                    <a:pt x="4638299" y="2908300"/>
                  </a:lnTo>
                  <a:lnTo>
                    <a:pt x="4640403" y="2908300"/>
                  </a:lnTo>
                  <a:lnTo>
                    <a:pt x="4642680" y="2897249"/>
                  </a:lnTo>
                  <a:close/>
                </a:path>
                <a:path w="4672965" h="4711700">
                  <a:moveTo>
                    <a:pt x="4643335" y="2895600"/>
                  </a:moveTo>
                  <a:lnTo>
                    <a:pt x="4642680" y="2897249"/>
                  </a:lnTo>
                  <a:lnTo>
                    <a:pt x="4640403" y="2908300"/>
                  </a:lnTo>
                  <a:lnTo>
                    <a:pt x="4643335" y="2895600"/>
                  </a:lnTo>
                  <a:close/>
                </a:path>
                <a:path w="4672965" h="4711700">
                  <a:moveTo>
                    <a:pt x="4665842" y="2844800"/>
                  </a:moveTo>
                  <a:lnTo>
                    <a:pt x="4632131" y="2844800"/>
                  </a:lnTo>
                  <a:lnTo>
                    <a:pt x="4628837" y="2856548"/>
                  </a:lnTo>
                  <a:lnTo>
                    <a:pt x="4629294" y="2857500"/>
                  </a:lnTo>
                  <a:lnTo>
                    <a:pt x="4632654" y="2870200"/>
                  </a:lnTo>
                  <a:lnTo>
                    <a:pt x="4625763" y="2870200"/>
                  </a:lnTo>
                  <a:lnTo>
                    <a:pt x="4633178" y="2882900"/>
                  </a:lnTo>
                  <a:lnTo>
                    <a:pt x="4640831" y="2882900"/>
                  </a:lnTo>
                  <a:lnTo>
                    <a:pt x="4643335" y="2895600"/>
                  </a:lnTo>
                  <a:lnTo>
                    <a:pt x="4640403" y="2908300"/>
                  </a:lnTo>
                  <a:lnTo>
                    <a:pt x="4656109" y="2908300"/>
                  </a:lnTo>
                  <a:lnTo>
                    <a:pt x="4656790" y="2895600"/>
                  </a:lnTo>
                  <a:lnTo>
                    <a:pt x="4660533" y="2895600"/>
                  </a:lnTo>
                  <a:lnTo>
                    <a:pt x="4664590" y="2882900"/>
                  </a:lnTo>
                  <a:lnTo>
                    <a:pt x="4663293" y="2870200"/>
                  </a:lnTo>
                  <a:lnTo>
                    <a:pt x="4665842" y="2844800"/>
                  </a:lnTo>
                  <a:close/>
                </a:path>
                <a:path w="4672965" h="4711700">
                  <a:moveTo>
                    <a:pt x="4643335" y="2895600"/>
                  </a:moveTo>
                  <a:lnTo>
                    <a:pt x="4643020" y="2895600"/>
                  </a:lnTo>
                  <a:lnTo>
                    <a:pt x="4642680" y="2897249"/>
                  </a:lnTo>
                  <a:lnTo>
                    <a:pt x="4643335" y="2895600"/>
                  </a:lnTo>
                  <a:close/>
                </a:path>
                <a:path w="4672965" h="4711700">
                  <a:moveTo>
                    <a:pt x="52607" y="2882900"/>
                  </a:moveTo>
                  <a:lnTo>
                    <a:pt x="45503" y="2882900"/>
                  </a:lnTo>
                  <a:lnTo>
                    <a:pt x="43977" y="2895600"/>
                  </a:lnTo>
                  <a:lnTo>
                    <a:pt x="47590" y="2895600"/>
                  </a:lnTo>
                  <a:lnTo>
                    <a:pt x="52607" y="2882900"/>
                  </a:lnTo>
                  <a:close/>
                </a:path>
                <a:path w="4672965" h="4711700">
                  <a:moveTo>
                    <a:pt x="4623100" y="2882900"/>
                  </a:moveTo>
                  <a:lnTo>
                    <a:pt x="4620194" y="2882900"/>
                  </a:lnTo>
                  <a:lnTo>
                    <a:pt x="4620783" y="2895600"/>
                  </a:lnTo>
                  <a:lnTo>
                    <a:pt x="4623100" y="2882900"/>
                  </a:lnTo>
                  <a:close/>
                </a:path>
                <a:path w="4672965" h="4711700">
                  <a:moveTo>
                    <a:pt x="4629722" y="2882900"/>
                  </a:moveTo>
                  <a:lnTo>
                    <a:pt x="4627234" y="2882900"/>
                  </a:lnTo>
                  <a:lnTo>
                    <a:pt x="4627013" y="2895600"/>
                  </a:lnTo>
                  <a:lnTo>
                    <a:pt x="4628147" y="2895600"/>
                  </a:lnTo>
                  <a:lnTo>
                    <a:pt x="4629722" y="2882900"/>
                  </a:lnTo>
                  <a:close/>
                </a:path>
                <a:path w="4672965" h="4711700">
                  <a:moveTo>
                    <a:pt x="32103" y="2832100"/>
                  </a:moveTo>
                  <a:lnTo>
                    <a:pt x="8949" y="2832100"/>
                  </a:lnTo>
                  <a:lnTo>
                    <a:pt x="6643" y="2844800"/>
                  </a:lnTo>
                  <a:lnTo>
                    <a:pt x="16419" y="2844800"/>
                  </a:lnTo>
                  <a:lnTo>
                    <a:pt x="15733" y="2857500"/>
                  </a:lnTo>
                  <a:lnTo>
                    <a:pt x="11994" y="2870200"/>
                  </a:lnTo>
                  <a:lnTo>
                    <a:pt x="17119" y="2870200"/>
                  </a:lnTo>
                  <a:lnTo>
                    <a:pt x="11716" y="2882900"/>
                  </a:lnTo>
                  <a:lnTo>
                    <a:pt x="43173" y="2882900"/>
                  </a:lnTo>
                  <a:lnTo>
                    <a:pt x="43189" y="2882654"/>
                  </a:lnTo>
                  <a:lnTo>
                    <a:pt x="39925" y="2870200"/>
                  </a:lnTo>
                  <a:lnTo>
                    <a:pt x="40157" y="2857500"/>
                  </a:lnTo>
                  <a:lnTo>
                    <a:pt x="31702" y="2857500"/>
                  </a:lnTo>
                  <a:lnTo>
                    <a:pt x="29150" y="2844800"/>
                  </a:lnTo>
                  <a:lnTo>
                    <a:pt x="32103" y="2832100"/>
                  </a:lnTo>
                  <a:close/>
                </a:path>
                <a:path w="4672965" h="4711700">
                  <a:moveTo>
                    <a:pt x="45629" y="2870200"/>
                  </a:moveTo>
                  <a:lnTo>
                    <a:pt x="43977" y="2870200"/>
                  </a:lnTo>
                  <a:lnTo>
                    <a:pt x="43189" y="2882654"/>
                  </a:lnTo>
                  <a:lnTo>
                    <a:pt x="43253" y="2882900"/>
                  </a:lnTo>
                  <a:lnTo>
                    <a:pt x="44543" y="2882900"/>
                  </a:lnTo>
                  <a:lnTo>
                    <a:pt x="45629" y="2870200"/>
                  </a:lnTo>
                  <a:close/>
                </a:path>
                <a:path w="4672965" h="4711700">
                  <a:moveTo>
                    <a:pt x="53176" y="2857500"/>
                  </a:moveTo>
                  <a:lnTo>
                    <a:pt x="49652" y="2870200"/>
                  </a:lnTo>
                  <a:lnTo>
                    <a:pt x="52028" y="2870200"/>
                  </a:lnTo>
                  <a:lnTo>
                    <a:pt x="53176" y="2857500"/>
                  </a:lnTo>
                  <a:close/>
                </a:path>
                <a:path w="4672965" h="4711700">
                  <a:moveTo>
                    <a:pt x="39119" y="2832100"/>
                  </a:moveTo>
                  <a:lnTo>
                    <a:pt x="34214" y="2832100"/>
                  </a:lnTo>
                  <a:lnTo>
                    <a:pt x="34228" y="2844800"/>
                  </a:lnTo>
                  <a:lnTo>
                    <a:pt x="31702" y="2857500"/>
                  </a:lnTo>
                  <a:lnTo>
                    <a:pt x="36858" y="2857500"/>
                  </a:lnTo>
                  <a:lnTo>
                    <a:pt x="39678" y="2844800"/>
                  </a:lnTo>
                  <a:lnTo>
                    <a:pt x="39119" y="2832100"/>
                  </a:lnTo>
                  <a:close/>
                </a:path>
                <a:path w="4672965" h="4711700">
                  <a:moveTo>
                    <a:pt x="4626882" y="2852470"/>
                  </a:moveTo>
                  <a:lnTo>
                    <a:pt x="4623440" y="2857500"/>
                  </a:lnTo>
                  <a:lnTo>
                    <a:pt x="4628571" y="2857500"/>
                  </a:lnTo>
                  <a:lnTo>
                    <a:pt x="4628837" y="2856548"/>
                  </a:lnTo>
                  <a:lnTo>
                    <a:pt x="4626882" y="2852470"/>
                  </a:lnTo>
                  <a:close/>
                </a:path>
                <a:path w="4672965" h="4711700">
                  <a:moveTo>
                    <a:pt x="4632131" y="2844800"/>
                  </a:moveTo>
                  <a:lnTo>
                    <a:pt x="4623204" y="2844800"/>
                  </a:lnTo>
                  <a:lnTo>
                    <a:pt x="4626882" y="2852470"/>
                  </a:lnTo>
                  <a:lnTo>
                    <a:pt x="4632131" y="2844800"/>
                  </a:lnTo>
                  <a:close/>
                </a:path>
                <a:path w="4672965" h="4711700">
                  <a:moveTo>
                    <a:pt x="34214" y="2832100"/>
                  </a:moveTo>
                  <a:lnTo>
                    <a:pt x="32103" y="2832100"/>
                  </a:lnTo>
                  <a:lnTo>
                    <a:pt x="29150" y="2844800"/>
                  </a:lnTo>
                  <a:lnTo>
                    <a:pt x="34214" y="2832100"/>
                  </a:lnTo>
                  <a:close/>
                </a:path>
                <a:path w="4672965" h="4711700">
                  <a:moveTo>
                    <a:pt x="44354" y="2832100"/>
                  </a:moveTo>
                  <a:lnTo>
                    <a:pt x="42763" y="2844800"/>
                  </a:lnTo>
                  <a:lnTo>
                    <a:pt x="45492" y="2844800"/>
                  </a:lnTo>
                  <a:lnTo>
                    <a:pt x="44354" y="2832100"/>
                  </a:lnTo>
                  <a:close/>
                </a:path>
                <a:path w="4672965" h="4711700">
                  <a:moveTo>
                    <a:pt x="51774" y="2832100"/>
                  </a:moveTo>
                  <a:lnTo>
                    <a:pt x="49444" y="2844800"/>
                  </a:lnTo>
                  <a:lnTo>
                    <a:pt x="52385" y="2844800"/>
                  </a:lnTo>
                  <a:lnTo>
                    <a:pt x="51774" y="2832100"/>
                  </a:lnTo>
                  <a:close/>
                </a:path>
                <a:path w="4672965" h="4711700">
                  <a:moveTo>
                    <a:pt x="4625848" y="2819400"/>
                  </a:moveTo>
                  <a:lnTo>
                    <a:pt x="4622206" y="2819400"/>
                  </a:lnTo>
                  <a:lnTo>
                    <a:pt x="4624906" y="2844800"/>
                  </a:lnTo>
                  <a:lnTo>
                    <a:pt x="4627039" y="2844800"/>
                  </a:lnTo>
                  <a:lnTo>
                    <a:pt x="4628571" y="2832100"/>
                  </a:lnTo>
                  <a:lnTo>
                    <a:pt x="4631768" y="2832100"/>
                  </a:lnTo>
                  <a:lnTo>
                    <a:pt x="4625848" y="2819400"/>
                  </a:lnTo>
                  <a:close/>
                </a:path>
                <a:path w="4672965" h="4711700">
                  <a:moveTo>
                    <a:pt x="4662306" y="2832100"/>
                  </a:moveTo>
                  <a:lnTo>
                    <a:pt x="4628571" y="2832100"/>
                  </a:lnTo>
                  <a:lnTo>
                    <a:pt x="4633283" y="2844800"/>
                  </a:lnTo>
                  <a:lnTo>
                    <a:pt x="4659957" y="2844800"/>
                  </a:lnTo>
                  <a:lnTo>
                    <a:pt x="4662306" y="2832100"/>
                  </a:lnTo>
                  <a:close/>
                </a:path>
                <a:path w="4672965" h="4711700">
                  <a:moveTo>
                    <a:pt x="4663216" y="2806700"/>
                  </a:moveTo>
                  <a:lnTo>
                    <a:pt x="4649342" y="2806700"/>
                  </a:lnTo>
                  <a:lnTo>
                    <a:pt x="4647806" y="2819400"/>
                  </a:lnTo>
                  <a:lnTo>
                    <a:pt x="4635900" y="2819400"/>
                  </a:lnTo>
                  <a:lnTo>
                    <a:pt x="4631768" y="2832100"/>
                  </a:lnTo>
                  <a:lnTo>
                    <a:pt x="4662306" y="2832100"/>
                  </a:lnTo>
                  <a:lnTo>
                    <a:pt x="4664067" y="2844800"/>
                  </a:lnTo>
                  <a:lnTo>
                    <a:pt x="4666169" y="2819400"/>
                  </a:lnTo>
                  <a:lnTo>
                    <a:pt x="4663216" y="2806700"/>
                  </a:lnTo>
                  <a:close/>
                </a:path>
                <a:path w="4672965" h="4711700">
                  <a:moveTo>
                    <a:pt x="45990" y="2819400"/>
                  </a:moveTo>
                  <a:lnTo>
                    <a:pt x="8481" y="2819400"/>
                  </a:lnTo>
                  <a:lnTo>
                    <a:pt x="11731" y="2832100"/>
                  </a:lnTo>
                  <a:lnTo>
                    <a:pt x="46414" y="2832100"/>
                  </a:lnTo>
                  <a:lnTo>
                    <a:pt x="45990" y="2819400"/>
                  </a:lnTo>
                  <a:close/>
                </a:path>
                <a:path w="4672965" h="4711700">
                  <a:moveTo>
                    <a:pt x="52207" y="2819400"/>
                  </a:moveTo>
                  <a:lnTo>
                    <a:pt x="49356" y="2819400"/>
                  </a:lnTo>
                  <a:lnTo>
                    <a:pt x="50197" y="2832100"/>
                  </a:lnTo>
                  <a:lnTo>
                    <a:pt x="50501" y="2832100"/>
                  </a:lnTo>
                  <a:lnTo>
                    <a:pt x="52207" y="2819400"/>
                  </a:lnTo>
                  <a:close/>
                </a:path>
                <a:path w="4672965" h="4711700">
                  <a:moveTo>
                    <a:pt x="50396" y="2806700"/>
                  </a:moveTo>
                  <a:lnTo>
                    <a:pt x="13036" y="2806700"/>
                  </a:lnTo>
                  <a:lnTo>
                    <a:pt x="13852" y="2819400"/>
                  </a:lnTo>
                  <a:lnTo>
                    <a:pt x="44950" y="2819400"/>
                  </a:lnTo>
                  <a:lnTo>
                    <a:pt x="50396" y="2806700"/>
                  </a:lnTo>
                  <a:close/>
                </a:path>
                <a:path w="4672965" h="4711700">
                  <a:moveTo>
                    <a:pt x="53711" y="2806700"/>
                  </a:moveTo>
                  <a:lnTo>
                    <a:pt x="50396" y="2806700"/>
                  </a:lnTo>
                  <a:lnTo>
                    <a:pt x="52743" y="2819400"/>
                  </a:lnTo>
                  <a:lnTo>
                    <a:pt x="53711" y="2806700"/>
                  </a:lnTo>
                  <a:close/>
                </a:path>
                <a:path w="4672965" h="4711700">
                  <a:moveTo>
                    <a:pt x="4628273" y="2806700"/>
                  </a:moveTo>
                  <a:lnTo>
                    <a:pt x="4625937" y="2806700"/>
                  </a:lnTo>
                  <a:lnTo>
                    <a:pt x="4623754" y="2819400"/>
                  </a:lnTo>
                  <a:lnTo>
                    <a:pt x="4628273" y="2806700"/>
                  </a:lnTo>
                  <a:close/>
                </a:path>
                <a:path w="4672965" h="4711700">
                  <a:moveTo>
                    <a:pt x="4631324" y="2806700"/>
                  </a:moveTo>
                  <a:lnTo>
                    <a:pt x="4630455" y="2819400"/>
                  </a:lnTo>
                  <a:lnTo>
                    <a:pt x="4632222" y="2819400"/>
                  </a:lnTo>
                  <a:lnTo>
                    <a:pt x="4631324" y="2806700"/>
                  </a:lnTo>
                  <a:close/>
                </a:path>
                <a:path w="4672965" h="4711700">
                  <a:moveTo>
                    <a:pt x="4647732" y="2806700"/>
                  </a:moveTo>
                  <a:lnTo>
                    <a:pt x="4635481" y="2806700"/>
                  </a:lnTo>
                  <a:lnTo>
                    <a:pt x="4639863" y="2819400"/>
                  </a:lnTo>
                  <a:lnTo>
                    <a:pt x="4647806" y="2819400"/>
                  </a:lnTo>
                  <a:lnTo>
                    <a:pt x="4647732" y="2806700"/>
                  </a:lnTo>
                  <a:close/>
                </a:path>
                <a:path w="4672965" h="4711700">
                  <a:moveTo>
                    <a:pt x="43506" y="2743200"/>
                  </a:moveTo>
                  <a:lnTo>
                    <a:pt x="17508" y="2743200"/>
                  </a:lnTo>
                  <a:lnTo>
                    <a:pt x="9466" y="2755900"/>
                  </a:lnTo>
                  <a:lnTo>
                    <a:pt x="7800" y="2781300"/>
                  </a:lnTo>
                  <a:lnTo>
                    <a:pt x="8461" y="2794000"/>
                  </a:lnTo>
                  <a:lnTo>
                    <a:pt x="8152" y="2806700"/>
                  </a:lnTo>
                  <a:lnTo>
                    <a:pt x="40757" y="2806700"/>
                  </a:lnTo>
                  <a:lnTo>
                    <a:pt x="41371" y="2781300"/>
                  </a:lnTo>
                  <a:lnTo>
                    <a:pt x="37387" y="2781300"/>
                  </a:lnTo>
                  <a:lnTo>
                    <a:pt x="40640" y="2775963"/>
                  </a:lnTo>
                  <a:lnTo>
                    <a:pt x="40640" y="2768600"/>
                  </a:lnTo>
                  <a:lnTo>
                    <a:pt x="43862" y="2755900"/>
                  </a:lnTo>
                  <a:lnTo>
                    <a:pt x="43506" y="2743200"/>
                  </a:lnTo>
                  <a:close/>
                </a:path>
                <a:path w="4672965" h="4711700">
                  <a:moveTo>
                    <a:pt x="45030" y="2805910"/>
                  </a:moveTo>
                  <a:lnTo>
                    <a:pt x="44667" y="2806700"/>
                  </a:lnTo>
                  <a:lnTo>
                    <a:pt x="45056" y="2806700"/>
                  </a:lnTo>
                  <a:lnTo>
                    <a:pt x="45030" y="2805910"/>
                  </a:lnTo>
                  <a:close/>
                </a:path>
                <a:path w="4672965" h="4711700">
                  <a:moveTo>
                    <a:pt x="50501" y="2794000"/>
                  </a:moveTo>
                  <a:lnTo>
                    <a:pt x="45030" y="2805910"/>
                  </a:lnTo>
                  <a:lnTo>
                    <a:pt x="45056" y="2806700"/>
                  </a:lnTo>
                  <a:lnTo>
                    <a:pt x="53048" y="2806700"/>
                  </a:lnTo>
                  <a:lnTo>
                    <a:pt x="50501" y="2794000"/>
                  </a:lnTo>
                  <a:close/>
                </a:path>
                <a:path w="4672965" h="4711700">
                  <a:moveTo>
                    <a:pt x="4625547" y="2795321"/>
                  </a:moveTo>
                  <a:lnTo>
                    <a:pt x="4622959" y="2806700"/>
                  </a:lnTo>
                  <a:lnTo>
                    <a:pt x="4629155" y="2806700"/>
                  </a:lnTo>
                  <a:lnTo>
                    <a:pt x="4625547" y="2795321"/>
                  </a:lnTo>
                  <a:close/>
                </a:path>
                <a:path w="4672965" h="4711700">
                  <a:moveTo>
                    <a:pt x="4625848" y="2794000"/>
                  </a:moveTo>
                  <a:lnTo>
                    <a:pt x="4625547" y="2795321"/>
                  </a:lnTo>
                  <a:lnTo>
                    <a:pt x="4629155" y="2806700"/>
                  </a:lnTo>
                  <a:lnTo>
                    <a:pt x="4625848" y="2794000"/>
                  </a:lnTo>
                  <a:close/>
                </a:path>
                <a:path w="4672965" h="4711700">
                  <a:moveTo>
                    <a:pt x="4659025" y="2794000"/>
                  </a:moveTo>
                  <a:lnTo>
                    <a:pt x="4625848" y="2794000"/>
                  </a:lnTo>
                  <a:lnTo>
                    <a:pt x="4629155" y="2806700"/>
                  </a:lnTo>
                  <a:lnTo>
                    <a:pt x="4664800" y="2806700"/>
                  </a:lnTo>
                  <a:lnTo>
                    <a:pt x="4659025" y="2794000"/>
                  </a:lnTo>
                  <a:close/>
                </a:path>
                <a:path w="4672965" h="4711700">
                  <a:moveTo>
                    <a:pt x="4629111" y="2781300"/>
                  </a:moveTo>
                  <a:lnTo>
                    <a:pt x="4620650" y="2781300"/>
                  </a:lnTo>
                  <a:lnTo>
                    <a:pt x="4625128" y="2794000"/>
                  </a:lnTo>
                  <a:lnTo>
                    <a:pt x="4625547" y="2795321"/>
                  </a:lnTo>
                  <a:lnTo>
                    <a:pt x="4625848" y="2794000"/>
                  </a:lnTo>
                  <a:lnTo>
                    <a:pt x="4630220" y="2794000"/>
                  </a:lnTo>
                  <a:lnTo>
                    <a:pt x="4629111" y="2781300"/>
                  </a:lnTo>
                  <a:close/>
                </a:path>
                <a:path w="4672965" h="4711700">
                  <a:moveTo>
                    <a:pt x="50588" y="2768701"/>
                  </a:moveTo>
                  <a:lnTo>
                    <a:pt x="46093" y="2774395"/>
                  </a:lnTo>
                  <a:lnTo>
                    <a:pt x="47241" y="2781300"/>
                  </a:lnTo>
                  <a:lnTo>
                    <a:pt x="41371" y="2781300"/>
                  </a:lnTo>
                  <a:lnTo>
                    <a:pt x="49108" y="2794000"/>
                  </a:lnTo>
                  <a:lnTo>
                    <a:pt x="52721" y="2781300"/>
                  </a:lnTo>
                  <a:lnTo>
                    <a:pt x="50588" y="2768701"/>
                  </a:lnTo>
                  <a:close/>
                </a:path>
                <a:path w="4672965" h="4711700">
                  <a:moveTo>
                    <a:pt x="4661709" y="2781300"/>
                  </a:moveTo>
                  <a:lnTo>
                    <a:pt x="4631084" y="2781300"/>
                  </a:lnTo>
                  <a:lnTo>
                    <a:pt x="4631761" y="2794000"/>
                  </a:lnTo>
                  <a:lnTo>
                    <a:pt x="4661763" y="2794000"/>
                  </a:lnTo>
                  <a:lnTo>
                    <a:pt x="4661709" y="2781300"/>
                  </a:lnTo>
                  <a:close/>
                </a:path>
                <a:path w="4672965" h="4711700">
                  <a:moveTo>
                    <a:pt x="45129" y="2768600"/>
                  </a:moveTo>
                  <a:lnTo>
                    <a:pt x="40640" y="2775963"/>
                  </a:lnTo>
                  <a:lnTo>
                    <a:pt x="40641" y="2781300"/>
                  </a:lnTo>
                  <a:lnTo>
                    <a:pt x="46093" y="2774395"/>
                  </a:lnTo>
                  <a:lnTo>
                    <a:pt x="45129" y="2768600"/>
                  </a:lnTo>
                  <a:close/>
                </a:path>
                <a:path w="4672965" h="4711700">
                  <a:moveTo>
                    <a:pt x="4637144" y="2755900"/>
                  </a:moveTo>
                  <a:lnTo>
                    <a:pt x="4628649" y="2755900"/>
                  </a:lnTo>
                  <a:lnTo>
                    <a:pt x="4631810" y="2768701"/>
                  </a:lnTo>
                  <a:lnTo>
                    <a:pt x="4633492" y="2781300"/>
                  </a:lnTo>
                  <a:lnTo>
                    <a:pt x="4666667" y="2781300"/>
                  </a:lnTo>
                  <a:lnTo>
                    <a:pt x="4661135" y="2768600"/>
                  </a:lnTo>
                  <a:lnTo>
                    <a:pt x="4639475" y="2768600"/>
                  </a:lnTo>
                  <a:lnTo>
                    <a:pt x="4637144" y="2755900"/>
                  </a:lnTo>
                  <a:close/>
                </a:path>
                <a:path w="4672965" h="4711700">
                  <a:moveTo>
                    <a:pt x="50668" y="2768600"/>
                  </a:moveTo>
                  <a:close/>
                </a:path>
                <a:path w="4672965" h="4711700">
                  <a:moveTo>
                    <a:pt x="4660237" y="2755900"/>
                  </a:moveTo>
                  <a:lnTo>
                    <a:pt x="4639460" y="2755900"/>
                  </a:lnTo>
                  <a:lnTo>
                    <a:pt x="4639475" y="2768600"/>
                  </a:lnTo>
                  <a:lnTo>
                    <a:pt x="4663714" y="2768600"/>
                  </a:lnTo>
                  <a:lnTo>
                    <a:pt x="4660237" y="2755900"/>
                  </a:lnTo>
                  <a:close/>
                </a:path>
                <a:path w="4672965" h="4711700">
                  <a:moveTo>
                    <a:pt x="4656633" y="2743200"/>
                  </a:moveTo>
                  <a:lnTo>
                    <a:pt x="4623566" y="2743200"/>
                  </a:lnTo>
                  <a:lnTo>
                    <a:pt x="4627353" y="2755900"/>
                  </a:lnTo>
                  <a:lnTo>
                    <a:pt x="4656947" y="2755900"/>
                  </a:lnTo>
                  <a:lnTo>
                    <a:pt x="4656633" y="2743200"/>
                  </a:lnTo>
                  <a:close/>
                </a:path>
                <a:path w="4672965" h="4711700">
                  <a:moveTo>
                    <a:pt x="4662928" y="2730500"/>
                  </a:moveTo>
                  <a:lnTo>
                    <a:pt x="4631745" y="2730500"/>
                  </a:lnTo>
                  <a:lnTo>
                    <a:pt x="4629382" y="2743200"/>
                  </a:lnTo>
                  <a:lnTo>
                    <a:pt x="4656633" y="2743200"/>
                  </a:lnTo>
                  <a:lnTo>
                    <a:pt x="4656947" y="2755900"/>
                  </a:lnTo>
                  <a:lnTo>
                    <a:pt x="4660402" y="2755900"/>
                  </a:lnTo>
                  <a:lnTo>
                    <a:pt x="4665498" y="2743200"/>
                  </a:lnTo>
                  <a:lnTo>
                    <a:pt x="4662928" y="2730500"/>
                  </a:lnTo>
                  <a:close/>
                </a:path>
                <a:path w="4672965" h="4711700">
                  <a:moveTo>
                    <a:pt x="37251" y="2692400"/>
                  </a:moveTo>
                  <a:lnTo>
                    <a:pt x="20973" y="2692400"/>
                  </a:lnTo>
                  <a:lnTo>
                    <a:pt x="19211" y="2705100"/>
                  </a:lnTo>
                  <a:lnTo>
                    <a:pt x="11151" y="2705100"/>
                  </a:lnTo>
                  <a:lnTo>
                    <a:pt x="8847" y="2717800"/>
                  </a:lnTo>
                  <a:lnTo>
                    <a:pt x="13277" y="2717800"/>
                  </a:lnTo>
                  <a:lnTo>
                    <a:pt x="5851" y="2730500"/>
                  </a:lnTo>
                  <a:lnTo>
                    <a:pt x="12550" y="2743200"/>
                  </a:lnTo>
                  <a:lnTo>
                    <a:pt x="26879" y="2743200"/>
                  </a:lnTo>
                  <a:lnTo>
                    <a:pt x="32533" y="2730500"/>
                  </a:lnTo>
                  <a:lnTo>
                    <a:pt x="42980" y="2730500"/>
                  </a:lnTo>
                  <a:lnTo>
                    <a:pt x="37276" y="2705100"/>
                  </a:lnTo>
                  <a:lnTo>
                    <a:pt x="37251" y="2692400"/>
                  </a:lnTo>
                  <a:close/>
                </a:path>
                <a:path w="4672965" h="4711700">
                  <a:moveTo>
                    <a:pt x="38905" y="2730500"/>
                  </a:moveTo>
                  <a:lnTo>
                    <a:pt x="32533" y="2730500"/>
                  </a:lnTo>
                  <a:lnTo>
                    <a:pt x="26879" y="2743200"/>
                  </a:lnTo>
                  <a:lnTo>
                    <a:pt x="38657" y="2743200"/>
                  </a:lnTo>
                  <a:lnTo>
                    <a:pt x="43284" y="2737029"/>
                  </a:lnTo>
                  <a:lnTo>
                    <a:pt x="38905" y="2730500"/>
                  </a:lnTo>
                  <a:close/>
                </a:path>
                <a:path w="4672965" h="4711700">
                  <a:moveTo>
                    <a:pt x="43284" y="2737029"/>
                  </a:moveTo>
                  <a:lnTo>
                    <a:pt x="38657" y="2743200"/>
                  </a:lnTo>
                  <a:lnTo>
                    <a:pt x="47423" y="2743200"/>
                  </a:lnTo>
                  <a:lnTo>
                    <a:pt x="43284" y="2737029"/>
                  </a:lnTo>
                  <a:close/>
                </a:path>
                <a:path w="4672965" h="4711700">
                  <a:moveTo>
                    <a:pt x="4621346" y="2730500"/>
                  </a:moveTo>
                  <a:lnTo>
                    <a:pt x="4619984" y="2730500"/>
                  </a:lnTo>
                  <a:lnTo>
                    <a:pt x="4620089" y="2743200"/>
                  </a:lnTo>
                  <a:lnTo>
                    <a:pt x="4621346" y="2730500"/>
                  </a:lnTo>
                  <a:close/>
                </a:path>
                <a:path w="4672965" h="4711700">
                  <a:moveTo>
                    <a:pt x="4621922" y="2730500"/>
                  </a:moveTo>
                  <a:lnTo>
                    <a:pt x="4621660" y="2730500"/>
                  </a:lnTo>
                  <a:lnTo>
                    <a:pt x="4623224" y="2743200"/>
                  </a:lnTo>
                  <a:lnTo>
                    <a:pt x="4621922" y="2730500"/>
                  </a:lnTo>
                  <a:close/>
                </a:path>
                <a:path w="4672965" h="4711700">
                  <a:moveTo>
                    <a:pt x="4627052" y="2730500"/>
                  </a:moveTo>
                  <a:lnTo>
                    <a:pt x="4625639" y="2743200"/>
                  </a:lnTo>
                  <a:lnTo>
                    <a:pt x="4627209" y="2743200"/>
                  </a:lnTo>
                  <a:lnTo>
                    <a:pt x="4627052" y="2730500"/>
                  </a:lnTo>
                  <a:close/>
                </a:path>
                <a:path w="4672965" h="4711700">
                  <a:moveTo>
                    <a:pt x="50124" y="2692400"/>
                  </a:moveTo>
                  <a:lnTo>
                    <a:pt x="37251" y="2692400"/>
                  </a:lnTo>
                  <a:lnTo>
                    <a:pt x="42930" y="2705100"/>
                  </a:lnTo>
                  <a:lnTo>
                    <a:pt x="42980" y="2730500"/>
                  </a:lnTo>
                  <a:lnTo>
                    <a:pt x="38905" y="2730500"/>
                  </a:lnTo>
                  <a:lnTo>
                    <a:pt x="43284" y="2737029"/>
                  </a:lnTo>
                  <a:lnTo>
                    <a:pt x="48181" y="2730500"/>
                  </a:lnTo>
                  <a:lnTo>
                    <a:pt x="52727" y="2717800"/>
                  </a:lnTo>
                  <a:lnTo>
                    <a:pt x="51998" y="2717800"/>
                  </a:lnTo>
                  <a:lnTo>
                    <a:pt x="54262" y="2705100"/>
                  </a:lnTo>
                  <a:lnTo>
                    <a:pt x="49933" y="2705100"/>
                  </a:lnTo>
                  <a:lnTo>
                    <a:pt x="51369" y="2696222"/>
                  </a:lnTo>
                  <a:lnTo>
                    <a:pt x="50124" y="2692400"/>
                  </a:lnTo>
                  <a:close/>
                </a:path>
                <a:path w="4672965" h="4711700">
                  <a:moveTo>
                    <a:pt x="4623335" y="2705100"/>
                  </a:moveTo>
                  <a:lnTo>
                    <a:pt x="4620124" y="2717800"/>
                  </a:lnTo>
                  <a:lnTo>
                    <a:pt x="4622615" y="2730500"/>
                  </a:lnTo>
                  <a:lnTo>
                    <a:pt x="4657236" y="2730500"/>
                  </a:lnTo>
                  <a:lnTo>
                    <a:pt x="4652968" y="2717800"/>
                  </a:lnTo>
                  <a:lnTo>
                    <a:pt x="4633831" y="2717800"/>
                  </a:lnTo>
                  <a:lnTo>
                    <a:pt x="4623335" y="2705100"/>
                  </a:lnTo>
                  <a:close/>
                </a:path>
                <a:path w="4672965" h="4711700">
                  <a:moveTo>
                    <a:pt x="4631345" y="2692400"/>
                  </a:moveTo>
                  <a:lnTo>
                    <a:pt x="4625294" y="2692400"/>
                  </a:lnTo>
                  <a:lnTo>
                    <a:pt x="4631201" y="2705100"/>
                  </a:lnTo>
                  <a:lnTo>
                    <a:pt x="4633831" y="2717800"/>
                  </a:lnTo>
                  <a:lnTo>
                    <a:pt x="4642145" y="2717800"/>
                  </a:lnTo>
                  <a:lnTo>
                    <a:pt x="4640049" y="2705100"/>
                  </a:lnTo>
                  <a:lnTo>
                    <a:pt x="4634359" y="2705100"/>
                  </a:lnTo>
                  <a:lnTo>
                    <a:pt x="4631345" y="2692400"/>
                  </a:lnTo>
                  <a:close/>
                </a:path>
                <a:path w="4672965" h="4711700">
                  <a:moveTo>
                    <a:pt x="4636427" y="2667000"/>
                  </a:moveTo>
                  <a:lnTo>
                    <a:pt x="4631594" y="2667000"/>
                  </a:lnTo>
                  <a:lnTo>
                    <a:pt x="4632440" y="2679700"/>
                  </a:lnTo>
                  <a:lnTo>
                    <a:pt x="4625953" y="2692400"/>
                  </a:lnTo>
                  <a:lnTo>
                    <a:pt x="4640643" y="2692400"/>
                  </a:lnTo>
                  <a:lnTo>
                    <a:pt x="4645429" y="2717800"/>
                  </a:lnTo>
                  <a:lnTo>
                    <a:pt x="4662221" y="2717800"/>
                  </a:lnTo>
                  <a:lnTo>
                    <a:pt x="4665557" y="2705100"/>
                  </a:lnTo>
                  <a:lnTo>
                    <a:pt x="4663962" y="2705100"/>
                  </a:lnTo>
                  <a:lnTo>
                    <a:pt x="4668360" y="2679700"/>
                  </a:lnTo>
                  <a:lnTo>
                    <a:pt x="4636633" y="2679700"/>
                  </a:lnTo>
                  <a:lnTo>
                    <a:pt x="4636427" y="2667000"/>
                  </a:lnTo>
                  <a:close/>
                </a:path>
                <a:path w="4672965" h="4711700">
                  <a:moveTo>
                    <a:pt x="51573" y="2696849"/>
                  </a:moveTo>
                  <a:lnTo>
                    <a:pt x="50804" y="2705100"/>
                  </a:lnTo>
                  <a:lnTo>
                    <a:pt x="54262" y="2705100"/>
                  </a:lnTo>
                  <a:lnTo>
                    <a:pt x="51573" y="2696849"/>
                  </a:lnTo>
                  <a:close/>
                </a:path>
                <a:path w="4672965" h="4711700">
                  <a:moveTo>
                    <a:pt x="4640643" y="2692400"/>
                  </a:moveTo>
                  <a:lnTo>
                    <a:pt x="4633387" y="2692400"/>
                  </a:lnTo>
                  <a:lnTo>
                    <a:pt x="4634359" y="2705100"/>
                  </a:lnTo>
                  <a:lnTo>
                    <a:pt x="4640049" y="2705100"/>
                  </a:lnTo>
                  <a:lnTo>
                    <a:pt x="4640643" y="2692400"/>
                  </a:lnTo>
                  <a:close/>
                </a:path>
                <a:path w="4672965" h="4711700">
                  <a:moveTo>
                    <a:pt x="51988" y="2692400"/>
                  </a:moveTo>
                  <a:lnTo>
                    <a:pt x="51369" y="2696222"/>
                  </a:lnTo>
                  <a:lnTo>
                    <a:pt x="51573" y="2696849"/>
                  </a:lnTo>
                  <a:lnTo>
                    <a:pt x="51988" y="2692400"/>
                  </a:lnTo>
                  <a:close/>
                </a:path>
                <a:path w="4672965" h="4711700">
                  <a:moveTo>
                    <a:pt x="39591" y="2679700"/>
                  </a:moveTo>
                  <a:lnTo>
                    <a:pt x="12125" y="2679700"/>
                  </a:lnTo>
                  <a:lnTo>
                    <a:pt x="7662" y="2692400"/>
                  </a:lnTo>
                  <a:lnTo>
                    <a:pt x="39771" y="2692400"/>
                  </a:lnTo>
                  <a:lnTo>
                    <a:pt x="39591" y="2679700"/>
                  </a:lnTo>
                  <a:close/>
                </a:path>
                <a:path w="4672965" h="4711700">
                  <a:moveTo>
                    <a:pt x="46354" y="2679700"/>
                  </a:moveTo>
                  <a:lnTo>
                    <a:pt x="41307" y="2679700"/>
                  </a:lnTo>
                  <a:lnTo>
                    <a:pt x="39771" y="2692400"/>
                  </a:lnTo>
                  <a:lnTo>
                    <a:pt x="43523" y="2692400"/>
                  </a:lnTo>
                  <a:lnTo>
                    <a:pt x="44621" y="2689109"/>
                  </a:lnTo>
                  <a:lnTo>
                    <a:pt x="46354" y="2679700"/>
                  </a:lnTo>
                  <a:close/>
                </a:path>
                <a:path w="4672965" h="4711700">
                  <a:moveTo>
                    <a:pt x="50547" y="2679700"/>
                  </a:moveTo>
                  <a:lnTo>
                    <a:pt x="47760" y="2679700"/>
                  </a:lnTo>
                  <a:lnTo>
                    <a:pt x="44621" y="2689109"/>
                  </a:lnTo>
                  <a:lnTo>
                    <a:pt x="44015" y="2692400"/>
                  </a:lnTo>
                  <a:lnTo>
                    <a:pt x="50061" y="2692400"/>
                  </a:lnTo>
                  <a:lnTo>
                    <a:pt x="50547" y="2679700"/>
                  </a:lnTo>
                  <a:close/>
                </a:path>
                <a:path w="4672965" h="4711700">
                  <a:moveTo>
                    <a:pt x="53171" y="2667000"/>
                  </a:moveTo>
                  <a:lnTo>
                    <a:pt x="8194" y="2667000"/>
                  </a:lnTo>
                  <a:lnTo>
                    <a:pt x="10153" y="2679700"/>
                  </a:lnTo>
                  <a:lnTo>
                    <a:pt x="47760" y="2679700"/>
                  </a:lnTo>
                  <a:lnTo>
                    <a:pt x="53171" y="2667000"/>
                  </a:lnTo>
                  <a:close/>
                </a:path>
                <a:path w="4672965" h="4711700">
                  <a:moveTo>
                    <a:pt x="4625115" y="2667000"/>
                  </a:moveTo>
                  <a:lnTo>
                    <a:pt x="4627419" y="2679700"/>
                  </a:lnTo>
                  <a:lnTo>
                    <a:pt x="4630455" y="2679700"/>
                  </a:lnTo>
                  <a:lnTo>
                    <a:pt x="4625115" y="2667000"/>
                  </a:lnTo>
                  <a:close/>
                </a:path>
                <a:path w="4672965" h="4711700">
                  <a:moveTo>
                    <a:pt x="4665271" y="2667000"/>
                  </a:moveTo>
                  <a:lnTo>
                    <a:pt x="4637576" y="2667000"/>
                  </a:lnTo>
                  <a:lnTo>
                    <a:pt x="4638253" y="2679700"/>
                  </a:lnTo>
                  <a:lnTo>
                    <a:pt x="4660690" y="2679700"/>
                  </a:lnTo>
                  <a:lnTo>
                    <a:pt x="4665271" y="2667000"/>
                  </a:lnTo>
                  <a:close/>
                </a:path>
                <a:path w="4672965" h="4711700">
                  <a:moveTo>
                    <a:pt x="47049" y="2641600"/>
                  </a:moveTo>
                  <a:lnTo>
                    <a:pt x="9863" y="2641600"/>
                  </a:lnTo>
                  <a:lnTo>
                    <a:pt x="8664" y="2654300"/>
                  </a:lnTo>
                  <a:lnTo>
                    <a:pt x="12031" y="2667000"/>
                  </a:lnTo>
                  <a:lnTo>
                    <a:pt x="40628" y="2667000"/>
                  </a:lnTo>
                  <a:lnTo>
                    <a:pt x="40260" y="2654300"/>
                  </a:lnTo>
                  <a:lnTo>
                    <a:pt x="47049" y="2641600"/>
                  </a:lnTo>
                  <a:close/>
                </a:path>
                <a:path w="4672965" h="4711700">
                  <a:moveTo>
                    <a:pt x="4656495" y="2628900"/>
                  </a:moveTo>
                  <a:lnTo>
                    <a:pt x="4631110" y="2628900"/>
                  </a:lnTo>
                  <a:lnTo>
                    <a:pt x="4626545" y="2641600"/>
                  </a:lnTo>
                  <a:lnTo>
                    <a:pt x="4630560" y="2667000"/>
                  </a:lnTo>
                  <a:lnTo>
                    <a:pt x="4659250" y="2667000"/>
                  </a:lnTo>
                  <a:lnTo>
                    <a:pt x="4655194" y="2654300"/>
                  </a:lnTo>
                  <a:lnTo>
                    <a:pt x="4659551" y="2654300"/>
                  </a:lnTo>
                  <a:lnTo>
                    <a:pt x="4663889" y="2641600"/>
                  </a:lnTo>
                  <a:lnTo>
                    <a:pt x="4659774" y="2641600"/>
                  </a:lnTo>
                  <a:lnTo>
                    <a:pt x="4656495" y="2628900"/>
                  </a:lnTo>
                  <a:close/>
                </a:path>
                <a:path w="4672965" h="4711700">
                  <a:moveTo>
                    <a:pt x="40333" y="2590800"/>
                  </a:moveTo>
                  <a:lnTo>
                    <a:pt x="15266" y="2590800"/>
                  </a:lnTo>
                  <a:lnTo>
                    <a:pt x="16397" y="2603500"/>
                  </a:lnTo>
                  <a:lnTo>
                    <a:pt x="12533" y="2603500"/>
                  </a:lnTo>
                  <a:lnTo>
                    <a:pt x="8009" y="2628900"/>
                  </a:lnTo>
                  <a:lnTo>
                    <a:pt x="15706" y="2628900"/>
                  </a:lnTo>
                  <a:lnTo>
                    <a:pt x="13064" y="2641600"/>
                  </a:lnTo>
                  <a:lnTo>
                    <a:pt x="45970" y="2641600"/>
                  </a:lnTo>
                  <a:lnTo>
                    <a:pt x="42700" y="2628900"/>
                  </a:lnTo>
                  <a:lnTo>
                    <a:pt x="42899" y="2616200"/>
                  </a:lnTo>
                  <a:lnTo>
                    <a:pt x="38804" y="2616200"/>
                  </a:lnTo>
                  <a:lnTo>
                    <a:pt x="40333" y="2590800"/>
                  </a:lnTo>
                  <a:close/>
                </a:path>
                <a:path w="4672965" h="4711700">
                  <a:moveTo>
                    <a:pt x="48278" y="2628900"/>
                  </a:moveTo>
                  <a:lnTo>
                    <a:pt x="44886" y="2628900"/>
                  </a:lnTo>
                  <a:lnTo>
                    <a:pt x="47359" y="2641600"/>
                  </a:lnTo>
                  <a:lnTo>
                    <a:pt x="48278" y="2628900"/>
                  </a:lnTo>
                  <a:close/>
                </a:path>
                <a:path w="4672965" h="4711700">
                  <a:moveTo>
                    <a:pt x="49226" y="2616200"/>
                  </a:moveTo>
                  <a:lnTo>
                    <a:pt x="42899" y="2616200"/>
                  </a:lnTo>
                  <a:lnTo>
                    <a:pt x="52155" y="2628900"/>
                  </a:lnTo>
                  <a:lnTo>
                    <a:pt x="49226" y="2616200"/>
                  </a:lnTo>
                  <a:close/>
                </a:path>
                <a:path w="4672965" h="4711700">
                  <a:moveTo>
                    <a:pt x="4623859" y="2616200"/>
                  </a:moveTo>
                  <a:lnTo>
                    <a:pt x="4622100" y="2616200"/>
                  </a:lnTo>
                  <a:lnTo>
                    <a:pt x="4623335" y="2628900"/>
                  </a:lnTo>
                  <a:lnTo>
                    <a:pt x="4626372" y="2628900"/>
                  </a:lnTo>
                  <a:lnTo>
                    <a:pt x="4623859" y="2616200"/>
                  </a:lnTo>
                  <a:close/>
                </a:path>
                <a:path w="4672965" h="4711700">
                  <a:moveTo>
                    <a:pt x="4668674" y="2616200"/>
                  </a:moveTo>
                  <a:lnTo>
                    <a:pt x="4623859" y="2616200"/>
                  </a:lnTo>
                  <a:lnTo>
                    <a:pt x="4630665" y="2628900"/>
                  </a:lnTo>
                  <a:lnTo>
                    <a:pt x="4661554" y="2628900"/>
                  </a:lnTo>
                  <a:lnTo>
                    <a:pt x="4668674" y="2616200"/>
                  </a:lnTo>
                  <a:close/>
                </a:path>
                <a:path w="4672965" h="4711700">
                  <a:moveTo>
                    <a:pt x="4622707" y="2603500"/>
                  </a:moveTo>
                  <a:lnTo>
                    <a:pt x="4617471" y="2616200"/>
                  </a:lnTo>
                  <a:lnTo>
                    <a:pt x="4620299" y="2616200"/>
                  </a:lnTo>
                  <a:lnTo>
                    <a:pt x="4622707" y="2603500"/>
                  </a:lnTo>
                  <a:close/>
                </a:path>
                <a:path w="4672965" h="4711700">
                  <a:moveTo>
                    <a:pt x="4626689" y="2614285"/>
                  </a:moveTo>
                  <a:lnTo>
                    <a:pt x="4626058" y="2616200"/>
                  </a:lnTo>
                  <a:lnTo>
                    <a:pt x="4626755" y="2616200"/>
                  </a:lnTo>
                  <a:lnTo>
                    <a:pt x="4626689" y="2614285"/>
                  </a:lnTo>
                  <a:close/>
                </a:path>
                <a:path w="4672965" h="4711700">
                  <a:moveTo>
                    <a:pt x="4661449" y="2603500"/>
                  </a:moveTo>
                  <a:lnTo>
                    <a:pt x="4630246" y="2603500"/>
                  </a:lnTo>
                  <a:lnTo>
                    <a:pt x="4634958" y="2616200"/>
                  </a:lnTo>
                  <a:lnTo>
                    <a:pt x="4662810" y="2616200"/>
                  </a:lnTo>
                  <a:lnTo>
                    <a:pt x="4661449" y="2603500"/>
                  </a:lnTo>
                  <a:close/>
                </a:path>
                <a:path w="4672965" h="4711700">
                  <a:moveTo>
                    <a:pt x="4630246" y="2603500"/>
                  </a:moveTo>
                  <a:lnTo>
                    <a:pt x="4626319" y="2603500"/>
                  </a:lnTo>
                  <a:lnTo>
                    <a:pt x="4626689" y="2614285"/>
                  </a:lnTo>
                  <a:lnTo>
                    <a:pt x="4630246" y="2603500"/>
                  </a:lnTo>
                  <a:close/>
                </a:path>
                <a:path w="4672965" h="4711700">
                  <a:moveTo>
                    <a:pt x="53819" y="2565400"/>
                  </a:moveTo>
                  <a:lnTo>
                    <a:pt x="46935" y="2565400"/>
                  </a:lnTo>
                  <a:lnTo>
                    <a:pt x="43873" y="2578100"/>
                  </a:lnTo>
                  <a:lnTo>
                    <a:pt x="12831" y="2578100"/>
                  </a:lnTo>
                  <a:lnTo>
                    <a:pt x="10329" y="2590800"/>
                  </a:lnTo>
                  <a:lnTo>
                    <a:pt x="7560" y="2603500"/>
                  </a:lnTo>
                  <a:lnTo>
                    <a:pt x="16397" y="2603500"/>
                  </a:lnTo>
                  <a:lnTo>
                    <a:pt x="13464" y="2590800"/>
                  </a:lnTo>
                  <a:lnTo>
                    <a:pt x="43331" y="2590800"/>
                  </a:lnTo>
                  <a:lnTo>
                    <a:pt x="49820" y="2578100"/>
                  </a:lnTo>
                  <a:lnTo>
                    <a:pt x="53819" y="2565400"/>
                  </a:lnTo>
                  <a:close/>
                </a:path>
                <a:path w="4672965" h="4711700">
                  <a:moveTo>
                    <a:pt x="15266" y="2590800"/>
                  </a:moveTo>
                  <a:lnTo>
                    <a:pt x="13464" y="2590800"/>
                  </a:lnTo>
                  <a:lnTo>
                    <a:pt x="16397" y="2603500"/>
                  </a:lnTo>
                  <a:lnTo>
                    <a:pt x="15266" y="2590800"/>
                  </a:lnTo>
                  <a:close/>
                </a:path>
                <a:path w="4672965" h="4711700">
                  <a:moveTo>
                    <a:pt x="45967" y="2590800"/>
                  </a:moveTo>
                  <a:lnTo>
                    <a:pt x="41998" y="2603500"/>
                  </a:lnTo>
                  <a:lnTo>
                    <a:pt x="44887" y="2603500"/>
                  </a:lnTo>
                  <a:lnTo>
                    <a:pt x="45967" y="2590800"/>
                  </a:lnTo>
                  <a:close/>
                </a:path>
                <a:path w="4672965" h="4711700">
                  <a:moveTo>
                    <a:pt x="4626581" y="2578100"/>
                  </a:moveTo>
                  <a:lnTo>
                    <a:pt x="4624487" y="2578100"/>
                  </a:lnTo>
                  <a:lnTo>
                    <a:pt x="4624706" y="2603500"/>
                  </a:lnTo>
                  <a:lnTo>
                    <a:pt x="4629781" y="2603500"/>
                  </a:lnTo>
                  <a:lnTo>
                    <a:pt x="4626895" y="2590800"/>
                  </a:lnTo>
                  <a:lnTo>
                    <a:pt x="4632026" y="2590800"/>
                  </a:lnTo>
                  <a:lnTo>
                    <a:pt x="4626581" y="2578100"/>
                  </a:lnTo>
                  <a:close/>
                </a:path>
                <a:path w="4672965" h="4711700">
                  <a:moveTo>
                    <a:pt x="4658831" y="2590800"/>
                  </a:moveTo>
                  <a:lnTo>
                    <a:pt x="4632962" y="2590800"/>
                  </a:lnTo>
                  <a:lnTo>
                    <a:pt x="4632864" y="2603500"/>
                  </a:lnTo>
                  <a:lnTo>
                    <a:pt x="4661747" y="2603500"/>
                  </a:lnTo>
                  <a:lnTo>
                    <a:pt x="4658831" y="2590800"/>
                  </a:lnTo>
                  <a:close/>
                </a:path>
                <a:path w="4672965" h="4711700">
                  <a:moveTo>
                    <a:pt x="4664800" y="2578100"/>
                  </a:moveTo>
                  <a:lnTo>
                    <a:pt x="4663983" y="2578100"/>
                  </a:lnTo>
                  <a:lnTo>
                    <a:pt x="4661881" y="2590800"/>
                  </a:lnTo>
                  <a:lnTo>
                    <a:pt x="4661737" y="2590800"/>
                  </a:lnTo>
                  <a:lnTo>
                    <a:pt x="4661747" y="2603500"/>
                  </a:lnTo>
                  <a:lnTo>
                    <a:pt x="4663478" y="2603500"/>
                  </a:lnTo>
                  <a:lnTo>
                    <a:pt x="4664792" y="2590800"/>
                  </a:lnTo>
                  <a:lnTo>
                    <a:pt x="4664800" y="2578100"/>
                  </a:lnTo>
                  <a:close/>
                </a:path>
                <a:path w="4672965" h="4711700">
                  <a:moveTo>
                    <a:pt x="4657439" y="2565400"/>
                  </a:moveTo>
                  <a:lnTo>
                    <a:pt x="4623073" y="2565400"/>
                  </a:lnTo>
                  <a:lnTo>
                    <a:pt x="4629156" y="2578100"/>
                  </a:lnTo>
                  <a:lnTo>
                    <a:pt x="4632864" y="2578100"/>
                  </a:lnTo>
                  <a:lnTo>
                    <a:pt x="4632026" y="2590800"/>
                  </a:lnTo>
                  <a:lnTo>
                    <a:pt x="4659955" y="2590800"/>
                  </a:lnTo>
                  <a:lnTo>
                    <a:pt x="4659669" y="2578100"/>
                  </a:lnTo>
                  <a:lnTo>
                    <a:pt x="4657439" y="2565400"/>
                  </a:lnTo>
                  <a:close/>
                </a:path>
                <a:path w="4672965" h="4711700">
                  <a:moveTo>
                    <a:pt x="46276" y="2565400"/>
                  </a:moveTo>
                  <a:lnTo>
                    <a:pt x="10856" y="2565400"/>
                  </a:lnTo>
                  <a:lnTo>
                    <a:pt x="7057" y="2578100"/>
                  </a:lnTo>
                  <a:lnTo>
                    <a:pt x="43873" y="2578100"/>
                  </a:lnTo>
                  <a:lnTo>
                    <a:pt x="46276" y="2565400"/>
                  </a:lnTo>
                  <a:close/>
                </a:path>
                <a:path w="4672965" h="4711700">
                  <a:moveTo>
                    <a:pt x="46935" y="2565400"/>
                  </a:moveTo>
                  <a:lnTo>
                    <a:pt x="46276" y="2565400"/>
                  </a:lnTo>
                  <a:lnTo>
                    <a:pt x="43873" y="2578100"/>
                  </a:lnTo>
                  <a:lnTo>
                    <a:pt x="46935" y="2565400"/>
                  </a:lnTo>
                  <a:close/>
                </a:path>
                <a:path w="4672965" h="4711700">
                  <a:moveTo>
                    <a:pt x="32520" y="2514600"/>
                  </a:moveTo>
                  <a:lnTo>
                    <a:pt x="13156" y="2514600"/>
                  </a:lnTo>
                  <a:lnTo>
                    <a:pt x="11196" y="2527300"/>
                  </a:lnTo>
                  <a:lnTo>
                    <a:pt x="10470" y="2540000"/>
                  </a:lnTo>
                  <a:lnTo>
                    <a:pt x="7195" y="2552700"/>
                  </a:lnTo>
                  <a:lnTo>
                    <a:pt x="13301" y="2565400"/>
                  </a:lnTo>
                  <a:lnTo>
                    <a:pt x="22578" y="2552700"/>
                  </a:lnTo>
                  <a:lnTo>
                    <a:pt x="10859" y="2552700"/>
                  </a:lnTo>
                  <a:lnTo>
                    <a:pt x="11862" y="2540000"/>
                  </a:lnTo>
                  <a:lnTo>
                    <a:pt x="49509" y="2540000"/>
                  </a:lnTo>
                  <a:lnTo>
                    <a:pt x="47255" y="2527300"/>
                  </a:lnTo>
                  <a:lnTo>
                    <a:pt x="32051" y="2527300"/>
                  </a:lnTo>
                  <a:lnTo>
                    <a:pt x="32520" y="2514600"/>
                  </a:lnTo>
                  <a:close/>
                </a:path>
                <a:path w="4672965" h="4711700">
                  <a:moveTo>
                    <a:pt x="23351" y="2552700"/>
                  </a:moveTo>
                  <a:lnTo>
                    <a:pt x="18533" y="2565400"/>
                  </a:lnTo>
                  <a:lnTo>
                    <a:pt x="23351" y="2552700"/>
                  </a:lnTo>
                  <a:close/>
                </a:path>
                <a:path w="4672965" h="4711700">
                  <a:moveTo>
                    <a:pt x="27337" y="2552700"/>
                  </a:moveTo>
                  <a:lnTo>
                    <a:pt x="26060" y="2552700"/>
                  </a:lnTo>
                  <a:lnTo>
                    <a:pt x="25685" y="2565400"/>
                  </a:lnTo>
                  <a:lnTo>
                    <a:pt x="27863" y="2565400"/>
                  </a:lnTo>
                  <a:lnTo>
                    <a:pt x="27337" y="2552700"/>
                  </a:lnTo>
                  <a:close/>
                </a:path>
                <a:path w="4672965" h="4711700">
                  <a:moveTo>
                    <a:pt x="38983" y="2552700"/>
                  </a:moveTo>
                  <a:lnTo>
                    <a:pt x="28815" y="2552700"/>
                  </a:lnTo>
                  <a:lnTo>
                    <a:pt x="29433" y="2565400"/>
                  </a:lnTo>
                  <a:lnTo>
                    <a:pt x="40602" y="2565400"/>
                  </a:lnTo>
                  <a:lnTo>
                    <a:pt x="38983" y="2552700"/>
                  </a:lnTo>
                  <a:close/>
                </a:path>
                <a:path w="4672965" h="4711700">
                  <a:moveTo>
                    <a:pt x="4625534" y="2552700"/>
                  </a:moveTo>
                  <a:lnTo>
                    <a:pt x="4620053" y="2565400"/>
                  </a:lnTo>
                  <a:lnTo>
                    <a:pt x="4628630" y="2565400"/>
                  </a:lnTo>
                  <a:lnTo>
                    <a:pt x="4625534" y="2552700"/>
                  </a:lnTo>
                  <a:close/>
                </a:path>
                <a:path w="4672965" h="4711700">
                  <a:moveTo>
                    <a:pt x="4657089" y="2540000"/>
                  </a:moveTo>
                  <a:lnTo>
                    <a:pt x="4633957" y="2540000"/>
                  </a:lnTo>
                  <a:lnTo>
                    <a:pt x="4628630" y="2565400"/>
                  </a:lnTo>
                  <a:lnTo>
                    <a:pt x="4649858" y="2565400"/>
                  </a:lnTo>
                  <a:lnTo>
                    <a:pt x="4649094" y="2552700"/>
                  </a:lnTo>
                  <a:lnTo>
                    <a:pt x="4655756" y="2552700"/>
                  </a:lnTo>
                  <a:lnTo>
                    <a:pt x="4657089" y="2540000"/>
                  </a:lnTo>
                  <a:close/>
                </a:path>
                <a:path w="4672965" h="4711700">
                  <a:moveTo>
                    <a:pt x="4662365" y="2540000"/>
                  </a:moveTo>
                  <a:lnTo>
                    <a:pt x="4657089" y="2540000"/>
                  </a:lnTo>
                  <a:lnTo>
                    <a:pt x="4659355" y="2552700"/>
                  </a:lnTo>
                  <a:lnTo>
                    <a:pt x="4657590" y="2552700"/>
                  </a:lnTo>
                  <a:lnTo>
                    <a:pt x="4653557" y="2565400"/>
                  </a:lnTo>
                  <a:lnTo>
                    <a:pt x="4664905" y="2565400"/>
                  </a:lnTo>
                  <a:lnTo>
                    <a:pt x="4661407" y="2552700"/>
                  </a:lnTo>
                  <a:lnTo>
                    <a:pt x="4662365" y="2540000"/>
                  </a:lnTo>
                  <a:close/>
                </a:path>
                <a:path w="4672965" h="4711700">
                  <a:moveTo>
                    <a:pt x="4666266" y="2552700"/>
                  </a:moveTo>
                  <a:lnTo>
                    <a:pt x="4663753" y="2552700"/>
                  </a:lnTo>
                  <a:lnTo>
                    <a:pt x="4667418" y="2565400"/>
                  </a:lnTo>
                  <a:lnTo>
                    <a:pt x="4666266" y="2552700"/>
                  </a:lnTo>
                  <a:close/>
                </a:path>
                <a:path w="4672965" h="4711700">
                  <a:moveTo>
                    <a:pt x="43129" y="2540000"/>
                  </a:moveTo>
                  <a:lnTo>
                    <a:pt x="14095" y="2540000"/>
                  </a:lnTo>
                  <a:lnTo>
                    <a:pt x="14324" y="2552700"/>
                  </a:lnTo>
                  <a:lnTo>
                    <a:pt x="42082" y="2552700"/>
                  </a:lnTo>
                  <a:lnTo>
                    <a:pt x="43129" y="2540000"/>
                  </a:lnTo>
                  <a:close/>
                </a:path>
                <a:path w="4672965" h="4711700">
                  <a:moveTo>
                    <a:pt x="46904" y="2540000"/>
                  </a:moveTo>
                  <a:lnTo>
                    <a:pt x="43129" y="2540000"/>
                  </a:lnTo>
                  <a:lnTo>
                    <a:pt x="42082" y="2552700"/>
                  </a:lnTo>
                  <a:lnTo>
                    <a:pt x="46061" y="2552700"/>
                  </a:lnTo>
                  <a:lnTo>
                    <a:pt x="46904" y="2540000"/>
                  </a:lnTo>
                  <a:close/>
                </a:path>
                <a:path w="4672965" h="4711700">
                  <a:moveTo>
                    <a:pt x="4631511" y="2527300"/>
                  </a:moveTo>
                  <a:lnTo>
                    <a:pt x="4630652" y="2527300"/>
                  </a:lnTo>
                  <a:lnTo>
                    <a:pt x="4630480" y="2540000"/>
                  </a:lnTo>
                  <a:lnTo>
                    <a:pt x="4632026" y="2540000"/>
                  </a:lnTo>
                  <a:lnTo>
                    <a:pt x="4631511" y="2527300"/>
                  </a:lnTo>
                  <a:close/>
                </a:path>
                <a:path w="4672965" h="4711700">
                  <a:moveTo>
                    <a:pt x="4651083" y="2527300"/>
                  </a:moveTo>
                  <a:lnTo>
                    <a:pt x="4637738" y="2527300"/>
                  </a:lnTo>
                  <a:lnTo>
                    <a:pt x="4637052" y="2540000"/>
                  </a:lnTo>
                  <a:lnTo>
                    <a:pt x="4649861" y="2540000"/>
                  </a:lnTo>
                  <a:lnTo>
                    <a:pt x="4651083" y="2527300"/>
                  </a:lnTo>
                  <a:close/>
                </a:path>
                <a:path w="4672965" h="4711700">
                  <a:moveTo>
                    <a:pt x="4661642" y="2489200"/>
                  </a:moveTo>
                  <a:lnTo>
                    <a:pt x="4658517" y="2501900"/>
                  </a:lnTo>
                  <a:lnTo>
                    <a:pt x="4626162" y="2501900"/>
                  </a:lnTo>
                  <a:lnTo>
                    <a:pt x="4623867" y="2514600"/>
                  </a:lnTo>
                  <a:lnTo>
                    <a:pt x="4630037" y="2514600"/>
                  </a:lnTo>
                  <a:lnTo>
                    <a:pt x="4633651" y="2527300"/>
                  </a:lnTo>
                  <a:lnTo>
                    <a:pt x="4653660" y="2527300"/>
                  </a:lnTo>
                  <a:lnTo>
                    <a:pt x="4651986" y="2540000"/>
                  </a:lnTo>
                  <a:lnTo>
                    <a:pt x="4663992" y="2540000"/>
                  </a:lnTo>
                  <a:lnTo>
                    <a:pt x="4662496" y="2527300"/>
                  </a:lnTo>
                  <a:lnTo>
                    <a:pt x="4665850" y="2514600"/>
                  </a:lnTo>
                  <a:lnTo>
                    <a:pt x="4664826" y="2501900"/>
                  </a:lnTo>
                  <a:lnTo>
                    <a:pt x="4661642" y="2489200"/>
                  </a:lnTo>
                  <a:close/>
                </a:path>
                <a:path w="4672965" h="4711700">
                  <a:moveTo>
                    <a:pt x="12010" y="2514600"/>
                  </a:moveTo>
                  <a:lnTo>
                    <a:pt x="10031" y="2514600"/>
                  </a:lnTo>
                  <a:lnTo>
                    <a:pt x="7999" y="2527300"/>
                  </a:lnTo>
                  <a:lnTo>
                    <a:pt x="12010" y="2514600"/>
                  </a:lnTo>
                  <a:close/>
                </a:path>
                <a:path w="4672965" h="4711700">
                  <a:moveTo>
                    <a:pt x="35642" y="2514600"/>
                  </a:moveTo>
                  <a:lnTo>
                    <a:pt x="34239" y="2527300"/>
                  </a:lnTo>
                  <a:lnTo>
                    <a:pt x="37768" y="2527300"/>
                  </a:lnTo>
                  <a:lnTo>
                    <a:pt x="35642" y="2514600"/>
                  </a:lnTo>
                  <a:close/>
                </a:path>
                <a:path w="4672965" h="4711700">
                  <a:moveTo>
                    <a:pt x="49968" y="2514600"/>
                  </a:moveTo>
                  <a:lnTo>
                    <a:pt x="36297" y="2514600"/>
                  </a:lnTo>
                  <a:lnTo>
                    <a:pt x="37768" y="2527300"/>
                  </a:lnTo>
                  <a:lnTo>
                    <a:pt x="43759" y="2527300"/>
                  </a:lnTo>
                  <a:lnTo>
                    <a:pt x="49968" y="2514600"/>
                  </a:lnTo>
                  <a:close/>
                </a:path>
                <a:path w="4672965" h="4711700">
                  <a:moveTo>
                    <a:pt x="40909" y="2489200"/>
                  </a:moveTo>
                  <a:lnTo>
                    <a:pt x="6681" y="2489200"/>
                  </a:lnTo>
                  <a:lnTo>
                    <a:pt x="7698" y="2501900"/>
                  </a:lnTo>
                  <a:lnTo>
                    <a:pt x="10887" y="2514600"/>
                  </a:lnTo>
                  <a:lnTo>
                    <a:pt x="14020" y="2501900"/>
                  </a:lnTo>
                  <a:lnTo>
                    <a:pt x="40509" y="2501900"/>
                  </a:lnTo>
                  <a:lnTo>
                    <a:pt x="40909" y="2489200"/>
                  </a:lnTo>
                  <a:close/>
                </a:path>
                <a:path w="4672965" h="4711700">
                  <a:moveTo>
                    <a:pt x="40509" y="2501900"/>
                  </a:moveTo>
                  <a:lnTo>
                    <a:pt x="14020" y="2501900"/>
                  </a:lnTo>
                  <a:lnTo>
                    <a:pt x="14661" y="2514600"/>
                  </a:lnTo>
                  <a:lnTo>
                    <a:pt x="40108" y="2514600"/>
                  </a:lnTo>
                  <a:lnTo>
                    <a:pt x="40509" y="2501900"/>
                  </a:lnTo>
                  <a:close/>
                </a:path>
                <a:path w="4672965" h="4711700">
                  <a:moveTo>
                    <a:pt x="49222" y="2489200"/>
                  </a:moveTo>
                  <a:lnTo>
                    <a:pt x="40909" y="2489200"/>
                  </a:lnTo>
                  <a:lnTo>
                    <a:pt x="46341" y="2501900"/>
                  </a:lnTo>
                  <a:lnTo>
                    <a:pt x="49222" y="2489200"/>
                  </a:lnTo>
                  <a:close/>
                </a:path>
                <a:path w="4672965" h="4711700">
                  <a:moveTo>
                    <a:pt x="4657881" y="2489200"/>
                  </a:moveTo>
                  <a:lnTo>
                    <a:pt x="4623309" y="2489200"/>
                  </a:lnTo>
                  <a:lnTo>
                    <a:pt x="4623214" y="2501900"/>
                  </a:lnTo>
                  <a:lnTo>
                    <a:pt x="4658517" y="2501900"/>
                  </a:lnTo>
                  <a:lnTo>
                    <a:pt x="4657881" y="2489200"/>
                  </a:lnTo>
                  <a:close/>
                </a:path>
                <a:path w="4672965" h="4711700">
                  <a:moveTo>
                    <a:pt x="38860" y="2463800"/>
                  </a:moveTo>
                  <a:lnTo>
                    <a:pt x="8565" y="2463800"/>
                  </a:lnTo>
                  <a:lnTo>
                    <a:pt x="10062" y="2489200"/>
                  </a:lnTo>
                  <a:lnTo>
                    <a:pt x="49313" y="2489200"/>
                  </a:lnTo>
                  <a:lnTo>
                    <a:pt x="46375" y="2476500"/>
                  </a:lnTo>
                  <a:lnTo>
                    <a:pt x="42490" y="2476500"/>
                  </a:lnTo>
                  <a:lnTo>
                    <a:pt x="38860" y="2463800"/>
                  </a:lnTo>
                  <a:close/>
                </a:path>
                <a:path w="4672965" h="4711700">
                  <a:moveTo>
                    <a:pt x="4661359" y="2476500"/>
                  </a:moveTo>
                  <a:lnTo>
                    <a:pt x="4632435" y="2476500"/>
                  </a:lnTo>
                  <a:lnTo>
                    <a:pt x="4631607" y="2489200"/>
                  </a:lnTo>
                  <a:lnTo>
                    <a:pt x="4659394" y="2489200"/>
                  </a:lnTo>
                  <a:lnTo>
                    <a:pt x="4661359" y="2476500"/>
                  </a:lnTo>
                  <a:close/>
                </a:path>
                <a:path w="4672965" h="4711700">
                  <a:moveTo>
                    <a:pt x="53862" y="2463800"/>
                  </a:moveTo>
                  <a:lnTo>
                    <a:pt x="51076" y="2463800"/>
                  </a:lnTo>
                  <a:lnTo>
                    <a:pt x="48668" y="2476500"/>
                  </a:lnTo>
                  <a:lnTo>
                    <a:pt x="53862" y="2463800"/>
                  </a:lnTo>
                  <a:close/>
                </a:path>
                <a:path w="4672965" h="4711700">
                  <a:moveTo>
                    <a:pt x="4634748" y="2463800"/>
                  </a:moveTo>
                  <a:lnTo>
                    <a:pt x="4619566" y="2463800"/>
                  </a:lnTo>
                  <a:lnTo>
                    <a:pt x="4625217" y="2476500"/>
                  </a:lnTo>
                  <a:lnTo>
                    <a:pt x="4636223" y="2476500"/>
                  </a:lnTo>
                  <a:lnTo>
                    <a:pt x="4634748" y="2463800"/>
                  </a:lnTo>
                  <a:close/>
                </a:path>
                <a:path w="4672965" h="4711700">
                  <a:moveTo>
                    <a:pt x="4638309" y="2463800"/>
                  </a:moveTo>
                  <a:lnTo>
                    <a:pt x="4634748" y="2463800"/>
                  </a:lnTo>
                  <a:lnTo>
                    <a:pt x="4636947" y="2476500"/>
                  </a:lnTo>
                  <a:lnTo>
                    <a:pt x="4638309" y="2463800"/>
                  </a:lnTo>
                  <a:close/>
                </a:path>
                <a:path w="4672965" h="4711700">
                  <a:moveTo>
                    <a:pt x="4659237" y="2438400"/>
                  </a:moveTo>
                  <a:lnTo>
                    <a:pt x="4649959" y="2438400"/>
                  </a:lnTo>
                  <a:lnTo>
                    <a:pt x="4643753" y="2451100"/>
                  </a:lnTo>
                  <a:lnTo>
                    <a:pt x="4658409" y="2451100"/>
                  </a:lnTo>
                  <a:lnTo>
                    <a:pt x="4658787" y="2453250"/>
                  </a:lnTo>
                  <a:lnTo>
                    <a:pt x="4661649" y="2463800"/>
                  </a:lnTo>
                  <a:lnTo>
                    <a:pt x="4640507" y="2463800"/>
                  </a:lnTo>
                  <a:lnTo>
                    <a:pt x="4640035" y="2476500"/>
                  </a:lnTo>
                  <a:lnTo>
                    <a:pt x="4662077" y="2476500"/>
                  </a:lnTo>
                  <a:lnTo>
                    <a:pt x="4665355" y="2451100"/>
                  </a:lnTo>
                  <a:lnTo>
                    <a:pt x="4659237" y="2438400"/>
                  </a:lnTo>
                  <a:close/>
                </a:path>
                <a:path w="4672965" h="4711700">
                  <a:moveTo>
                    <a:pt x="8795" y="2451100"/>
                  </a:moveTo>
                  <a:lnTo>
                    <a:pt x="5088" y="2451100"/>
                  </a:lnTo>
                  <a:lnTo>
                    <a:pt x="6282" y="2463800"/>
                  </a:lnTo>
                  <a:lnTo>
                    <a:pt x="8795" y="2451100"/>
                  </a:lnTo>
                  <a:close/>
                </a:path>
                <a:path w="4672965" h="4711700">
                  <a:moveTo>
                    <a:pt x="14927" y="2438400"/>
                  </a:moveTo>
                  <a:lnTo>
                    <a:pt x="9346" y="2438400"/>
                  </a:lnTo>
                  <a:lnTo>
                    <a:pt x="7633" y="2451100"/>
                  </a:lnTo>
                  <a:lnTo>
                    <a:pt x="11150" y="2451100"/>
                  </a:lnTo>
                  <a:lnTo>
                    <a:pt x="10194" y="2463800"/>
                  </a:lnTo>
                  <a:lnTo>
                    <a:pt x="15445" y="2463800"/>
                  </a:lnTo>
                  <a:lnTo>
                    <a:pt x="13172" y="2451100"/>
                  </a:lnTo>
                  <a:lnTo>
                    <a:pt x="14927" y="2438400"/>
                  </a:lnTo>
                  <a:close/>
                </a:path>
                <a:path w="4672965" h="4711700">
                  <a:moveTo>
                    <a:pt x="43945" y="2425700"/>
                  </a:moveTo>
                  <a:lnTo>
                    <a:pt x="22653" y="2425700"/>
                  </a:lnTo>
                  <a:lnTo>
                    <a:pt x="23412" y="2438400"/>
                  </a:lnTo>
                  <a:lnTo>
                    <a:pt x="18848" y="2438400"/>
                  </a:lnTo>
                  <a:lnTo>
                    <a:pt x="16765" y="2451100"/>
                  </a:lnTo>
                  <a:lnTo>
                    <a:pt x="15445" y="2463800"/>
                  </a:lnTo>
                  <a:lnTo>
                    <a:pt x="34810" y="2463800"/>
                  </a:lnTo>
                  <a:lnTo>
                    <a:pt x="35538" y="2451100"/>
                  </a:lnTo>
                  <a:lnTo>
                    <a:pt x="38624" y="2451100"/>
                  </a:lnTo>
                  <a:lnTo>
                    <a:pt x="43945" y="2425700"/>
                  </a:lnTo>
                  <a:close/>
                </a:path>
                <a:path w="4672965" h="4711700">
                  <a:moveTo>
                    <a:pt x="41879" y="2451100"/>
                  </a:moveTo>
                  <a:lnTo>
                    <a:pt x="40469" y="2451100"/>
                  </a:lnTo>
                  <a:lnTo>
                    <a:pt x="41013" y="2463800"/>
                  </a:lnTo>
                  <a:lnTo>
                    <a:pt x="41879" y="2451100"/>
                  </a:lnTo>
                  <a:close/>
                </a:path>
                <a:path w="4672965" h="4711700">
                  <a:moveTo>
                    <a:pt x="4620030" y="2452817"/>
                  </a:moveTo>
                  <a:lnTo>
                    <a:pt x="4621961" y="2463800"/>
                  </a:lnTo>
                  <a:lnTo>
                    <a:pt x="4622996" y="2463800"/>
                  </a:lnTo>
                  <a:lnTo>
                    <a:pt x="4620030" y="2452817"/>
                  </a:lnTo>
                  <a:close/>
                </a:path>
                <a:path w="4672965" h="4711700">
                  <a:moveTo>
                    <a:pt x="4658203" y="2451100"/>
                  </a:moveTo>
                  <a:lnTo>
                    <a:pt x="4623036" y="2451100"/>
                  </a:lnTo>
                  <a:lnTo>
                    <a:pt x="4625325" y="2463800"/>
                  </a:lnTo>
                  <a:lnTo>
                    <a:pt x="4660638" y="2463800"/>
                  </a:lnTo>
                  <a:lnTo>
                    <a:pt x="4658787" y="2453250"/>
                  </a:lnTo>
                  <a:lnTo>
                    <a:pt x="4658203" y="2451100"/>
                  </a:lnTo>
                  <a:close/>
                </a:path>
                <a:path w="4672965" h="4711700">
                  <a:moveTo>
                    <a:pt x="4658409" y="2451100"/>
                  </a:moveTo>
                  <a:lnTo>
                    <a:pt x="4658203" y="2451100"/>
                  </a:lnTo>
                  <a:lnTo>
                    <a:pt x="4658787" y="2453250"/>
                  </a:lnTo>
                  <a:lnTo>
                    <a:pt x="4658409" y="2451100"/>
                  </a:lnTo>
                  <a:close/>
                </a:path>
                <a:path w="4672965" h="4711700">
                  <a:moveTo>
                    <a:pt x="4619728" y="2451100"/>
                  </a:moveTo>
                  <a:lnTo>
                    <a:pt x="4619566" y="2451100"/>
                  </a:lnTo>
                  <a:lnTo>
                    <a:pt x="4620030" y="2452817"/>
                  </a:lnTo>
                  <a:lnTo>
                    <a:pt x="4619728" y="2451100"/>
                  </a:lnTo>
                  <a:close/>
                </a:path>
                <a:path w="4672965" h="4711700">
                  <a:moveTo>
                    <a:pt x="4664972" y="2400300"/>
                  </a:moveTo>
                  <a:lnTo>
                    <a:pt x="4657732" y="2400300"/>
                  </a:lnTo>
                  <a:lnTo>
                    <a:pt x="4659087" y="2413000"/>
                  </a:lnTo>
                  <a:lnTo>
                    <a:pt x="4631944" y="2413000"/>
                  </a:lnTo>
                  <a:lnTo>
                    <a:pt x="4633597" y="2438400"/>
                  </a:lnTo>
                  <a:lnTo>
                    <a:pt x="4620194" y="2438400"/>
                  </a:lnTo>
                  <a:lnTo>
                    <a:pt x="4625722" y="2451100"/>
                  </a:lnTo>
                  <a:lnTo>
                    <a:pt x="4643753" y="2451100"/>
                  </a:lnTo>
                  <a:lnTo>
                    <a:pt x="4643117" y="2438400"/>
                  </a:lnTo>
                  <a:lnTo>
                    <a:pt x="4646437" y="2425700"/>
                  </a:lnTo>
                  <a:lnTo>
                    <a:pt x="4659674" y="2425700"/>
                  </a:lnTo>
                  <a:lnTo>
                    <a:pt x="4662195" y="2413000"/>
                  </a:lnTo>
                  <a:lnTo>
                    <a:pt x="4664972" y="2400300"/>
                  </a:lnTo>
                  <a:close/>
                </a:path>
                <a:path w="4672965" h="4711700">
                  <a:moveTo>
                    <a:pt x="15037" y="2438050"/>
                  </a:moveTo>
                  <a:lnTo>
                    <a:pt x="14927" y="2438400"/>
                  </a:lnTo>
                  <a:lnTo>
                    <a:pt x="15100" y="2438400"/>
                  </a:lnTo>
                  <a:lnTo>
                    <a:pt x="15037" y="2438050"/>
                  </a:lnTo>
                  <a:close/>
                </a:path>
                <a:path w="4672965" h="4711700">
                  <a:moveTo>
                    <a:pt x="4665428" y="2425700"/>
                  </a:moveTo>
                  <a:lnTo>
                    <a:pt x="4653910" y="2425700"/>
                  </a:lnTo>
                  <a:lnTo>
                    <a:pt x="4649157" y="2438400"/>
                  </a:lnTo>
                  <a:lnTo>
                    <a:pt x="4661641" y="2438400"/>
                  </a:lnTo>
                  <a:lnTo>
                    <a:pt x="4665428" y="2425700"/>
                  </a:lnTo>
                  <a:close/>
                </a:path>
                <a:path w="4672965" h="4711700">
                  <a:moveTo>
                    <a:pt x="52505" y="2413000"/>
                  </a:moveTo>
                  <a:lnTo>
                    <a:pt x="12568" y="2413000"/>
                  </a:lnTo>
                  <a:lnTo>
                    <a:pt x="12837" y="2425700"/>
                  </a:lnTo>
                  <a:lnTo>
                    <a:pt x="15037" y="2438050"/>
                  </a:lnTo>
                  <a:lnTo>
                    <a:pt x="18956" y="2425700"/>
                  </a:lnTo>
                  <a:lnTo>
                    <a:pt x="47056" y="2425700"/>
                  </a:lnTo>
                  <a:lnTo>
                    <a:pt x="52505" y="2413000"/>
                  </a:lnTo>
                  <a:close/>
                </a:path>
                <a:path w="4672965" h="4711700">
                  <a:moveTo>
                    <a:pt x="10644" y="2413000"/>
                  </a:moveTo>
                  <a:lnTo>
                    <a:pt x="7725" y="2413000"/>
                  </a:lnTo>
                  <a:lnTo>
                    <a:pt x="7769" y="2425700"/>
                  </a:lnTo>
                  <a:lnTo>
                    <a:pt x="8550" y="2425700"/>
                  </a:lnTo>
                  <a:lnTo>
                    <a:pt x="10644" y="2413000"/>
                  </a:lnTo>
                  <a:close/>
                </a:path>
                <a:path w="4672965" h="4711700">
                  <a:moveTo>
                    <a:pt x="4628675" y="2413000"/>
                  </a:moveTo>
                  <a:lnTo>
                    <a:pt x="4627995" y="2413000"/>
                  </a:lnTo>
                  <a:lnTo>
                    <a:pt x="4625616" y="2425700"/>
                  </a:lnTo>
                  <a:lnTo>
                    <a:pt x="4628675" y="2413000"/>
                  </a:lnTo>
                  <a:close/>
                </a:path>
                <a:path w="4672965" h="4711700">
                  <a:moveTo>
                    <a:pt x="39684" y="2400300"/>
                  </a:moveTo>
                  <a:lnTo>
                    <a:pt x="10528" y="2400300"/>
                  </a:lnTo>
                  <a:lnTo>
                    <a:pt x="9023" y="2413000"/>
                  </a:lnTo>
                  <a:lnTo>
                    <a:pt x="43003" y="2413000"/>
                  </a:lnTo>
                  <a:lnTo>
                    <a:pt x="43096" y="2411943"/>
                  </a:lnTo>
                  <a:lnTo>
                    <a:pt x="39684" y="2400300"/>
                  </a:lnTo>
                  <a:close/>
                </a:path>
                <a:path w="4672965" h="4711700">
                  <a:moveTo>
                    <a:pt x="43096" y="2411943"/>
                  </a:moveTo>
                  <a:lnTo>
                    <a:pt x="43003" y="2413000"/>
                  </a:lnTo>
                  <a:lnTo>
                    <a:pt x="43405" y="2413000"/>
                  </a:lnTo>
                  <a:lnTo>
                    <a:pt x="43096" y="2411943"/>
                  </a:lnTo>
                  <a:close/>
                </a:path>
                <a:path w="4672965" h="4711700">
                  <a:moveTo>
                    <a:pt x="4643544" y="2400300"/>
                  </a:moveTo>
                  <a:lnTo>
                    <a:pt x="4622707" y="2400300"/>
                  </a:lnTo>
                  <a:lnTo>
                    <a:pt x="4618707" y="2413000"/>
                  </a:lnTo>
                  <a:lnTo>
                    <a:pt x="4643367" y="2413000"/>
                  </a:lnTo>
                  <a:lnTo>
                    <a:pt x="4643544" y="2400300"/>
                  </a:lnTo>
                  <a:close/>
                </a:path>
                <a:path w="4672965" h="4711700">
                  <a:moveTo>
                    <a:pt x="4657261" y="2400300"/>
                  </a:moveTo>
                  <a:lnTo>
                    <a:pt x="4644565" y="2400300"/>
                  </a:lnTo>
                  <a:lnTo>
                    <a:pt x="4643367" y="2413000"/>
                  </a:lnTo>
                  <a:lnTo>
                    <a:pt x="4659087" y="2413000"/>
                  </a:lnTo>
                  <a:lnTo>
                    <a:pt x="4657261" y="2400300"/>
                  </a:lnTo>
                  <a:close/>
                </a:path>
                <a:path w="4672965" h="4711700">
                  <a:moveTo>
                    <a:pt x="4657732" y="2400300"/>
                  </a:moveTo>
                  <a:lnTo>
                    <a:pt x="4657261" y="2400300"/>
                  </a:lnTo>
                  <a:lnTo>
                    <a:pt x="4659087" y="2413000"/>
                  </a:lnTo>
                  <a:lnTo>
                    <a:pt x="4657732" y="2400300"/>
                  </a:lnTo>
                  <a:close/>
                </a:path>
                <a:path w="4672965" h="4711700">
                  <a:moveTo>
                    <a:pt x="39659" y="2387600"/>
                  </a:moveTo>
                  <a:lnTo>
                    <a:pt x="3905" y="2387600"/>
                  </a:lnTo>
                  <a:lnTo>
                    <a:pt x="9696" y="2400300"/>
                  </a:lnTo>
                  <a:lnTo>
                    <a:pt x="39562" y="2400300"/>
                  </a:lnTo>
                  <a:lnTo>
                    <a:pt x="39659" y="2387600"/>
                  </a:lnTo>
                  <a:close/>
                </a:path>
                <a:path w="4672965" h="4711700">
                  <a:moveTo>
                    <a:pt x="49077" y="2362200"/>
                  </a:moveTo>
                  <a:lnTo>
                    <a:pt x="30093" y="2362200"/>
                  </a:lnTo>
                  <a:lnTo>
                    <a:pt x="10942" y="2387600"/>
                  </a:lnTo>
                  <a:lnTo>
                    <a:pt x="45600" y="2387600"/>
                  </a:lnTo>
                  <a:lnTo>
                    <a:pt x="39562" y="2400300"/>
                  </a:lnTo>
                  <a:lnTo>
                    <a:pt x="47998" y="2400300"/>
                  </a:lnTo>
                  <a:lnTo>
                    <a:pt x="47785" y="2387600"/>
                  </a:lnTo>
                  <a:lnTo>
                    <a:pt x="46185" y="2374900"/>
                  </a:lnTo>
                  <a:lnTo>
                    <a:pt x="45761" y="2374900"/>
                  </a:lnTo>
                  <a:lnTo>
                    <a:pt x="49077" y="2362200"/>
                  </a:lnTo>
                  <a:close/>
                </a:path>
                <a:path w="4672965" h="4711700">
                  <a:moveTo>
                    <a:pt x="4634230" y="2387600"/>
                  </a:moveTo>
                  <a:lnTo>
                    <a:pt x="4621691" y="2387600"/>
                  </a:lnTo>
                  <a:lnTo>
                    <a:pt x="4624762" y="2400300"/>
                  </a:lnTo>
                  <a:lnTo>
                    <a:pt x="4635481" y="2400300"/>
                  </a:lnTo>
                  <a:lnTo>
                    <a:pt x="4634230" y="2387600"/>
                  </a:lnTo>
                  <a:close/>
                </a:path>
                <a:path w="4672965" h="4711700">
                  <a:moveTo>
                    <a:pt x="4659476" y="2362200"/>
                  </a:moveTo>
                  <a:lnTo>
                    <a:pt x="4629290" y="2362200"/>
                  </a:lnTo>
                  <a:lnTo>
                    <a:pt x="4633742" y="2374900"/>
                  </a:lnTo>
                  <a:lnTo>
                    <a:pt x="4632235" y="2387600"/>
                  </a:lnTo>
                  <a:lnTo>
                    <a:pt x="4636777" y="2387600"/>
                  </a:lnTo>
                  <a:lnTo>
                    <a:pt x="4638677" y="2400300"/>
                  </a:lnTo>
                  <a:lnTo>
                    <a:pt x="4659983" y="2400300"/>
                  </a:lnTo>
                  <a:lnTo>
                    <a:pt x="4664528" y="2374900"/>
                  </a:lnTo>
                  <a:lnTo>
                    <a:pt x="4656842" y="2374900"/>
                  </a:lnTo>
                  <a:lnTo>
                    <a:pt x="4659476" y="2362200"/>
                  </a:lnTo>
                  <a:close/>
                </a:path>
                <a:path w="4672965" h="4711700">
                  <a:moveTo>
                    <a:pt x="19423" y="2362200"/>
                  </a:moveTo>
                  <a:lnTo>
                    <a:pt x="6006" y="2362200"/>
                  </a:lnTo>
                  <a:lnTo>
                    <a:pt x="7591" y="2374900"/>
                  </a:lnTo>
                  <a:lnTo>
                    <a:pt x="14147" y="2374900"/>
                  </a:lnTo>
                  <a:lnTo>
                    <a:pt x="19423" y="2362200"/>
                  </a:lnTo>
                  <a:close/>
                </a:path>
                <a:path w="4672965" h="4711700">
                  <a:moveTo>
                    <a:pt x="55014" y="2362200"/>
                  </a:moveTo>
                  <a:lnTo>
                    <a:pt x="52186" y="2362200"/>
                  </a:lnTo>
                  <a:lnTo>
                    <a:pt x="49778" y="2374900"/>
                  </a:lnTo>
                  <a:lnTo>
                    <a:pt x="55014" y="2362200"/>
                  </a:lnTo>
                  <a:close/>
                </a:path>
                <a:path w="4672965" h="4711700">
                  <a:moveTo>
                    <a:pt x="49181" y="2349500"/>
                  </a:moveTo>
                  <a:lnTo>
                    <a:pt x="14861" y="2349500"/>
                  </a:lnTo>
                  <a:lnTo>
                    <a:pt x="15643" y="2362200"/>
                  </a:lnTo>
                  <a:lnTo>
                    <a:pt x="39658" y="2362200"/>
                  </a:lnTo>
                  <a:lnTo>
                    <a:pt x="49181" y="2349500"/>
                  </a:lnTo>
                  <a:close/>
                </a:path>
                <a:path w="4672965" h="4711700">
                  <a:moveTo>
                    <a:pt x="49181" y="2349500"/>
                  </a:moveTo>
                  <a:lnTo>
                    <a:pt x="39658" y="2362200"/>
                  </a:lnTo>
                  <a:lnTo>
                    <a:pt x="45446" y="2362200"/>
                  </a:lnTo>
                  <a:lnTo>
                    <a:pt x="49745" y="2355244"/>
                  </a:lnTo>
                  <a:lnTo>
                    <a:pt x="49181" y="2349500"/>
                  </a:lnTo>
                  <a:close/>
                </a:path>
                <a:path w="4672965" h="4711700">
                  <a:moveTo>
                    <a:pt x="49745" y="2355244"/>
                  </a:moveTo>
                  <a:lnTo>
                    <a:pt x="45446" y="2362200"/>
                  </a:lnTo>
                  <a:lnTo>
                    <a:pt x="50428" y="2362200"/>
                  </a:lnTo>
                  <a:lnTo>
                    <a:pt x="49745" y="2355244"/>
                  </a:lnTo>
                  <a:close/>
                </a:path>
                <a:path w="4672965" h="4711700">
                  <a:moveTo>
                    <a:pt x="4621802" y="2349500"/>
                  </a:moveTo>
                  <a:lnTo>
                    <a:pt x="4620299" y="2362200"/>
                  </a:lnTo>
                  <a:lnTo>
                    <a:pt x="4625024" y="2362200"/>
                  </a:lnTo>
                  <a:lnTo>
                    <a:pt x="4621802" y="2349500"/>
                  </a:lnTo>
                  <a:close/>
                </a:path>
                <a:path w="4672965" h="4711700">
                  <a:moveTo>
                    <a:pt x="4660507" y="2336800"/>
                  </a:moveTo>
                  <a:lnTo>
                    <a:pt x="4626537" y="2336800"/>
                  </a:lnTo>
                  <a:lnTo>
                    <a:pt x="4629827" y="2362200"/>
                  </a:lnTo>
                  <a:lnTo>
                    <a:pt x="4662680" y="2362200"/>
                  </a:lnTo>
                  <a:lnTo>
                    <a:pt x="4663880" y="2349500"/>
                  </a:lnTo>
                  <a:lnTo>
                    <a:pt x="4660507" y="2336800"/>
                  </a:lnTo>
                  <a:close/>
                </a:path>
                <a:path w="4672965" h="4711700">
                  <a:moveTo>
                    <a:pt x="53401" y="2336800"/>
                  </a:moveTo>
                  <a:lnTo>
                    <a:pt x="50333" y="2336800"/>
                  </a:lnTo>
                  <a:lnTo>
                    <a:pt x="46546" y="2349500"/>
                  </a:lnTo>
                  <a:lnTo>
                    <a:pt x="49181" y="2349500"/>
                  </a:lnTo>
                  <a:lnTo>
                    <a:pt x="49745" y="2355244"/>
                  </a:lnTo>
                  <a:lnTo>
                    <a:pt x="53296" y="2349500"/>
                  </a:lnTo>
                  <a:lnTo>
                    <a:pt x="53401" y="2336800"/>
                  </a:lnTo>
                  <a:close/>
                </a:path>
                <a:path w="4672965" h="4711700">
                  <a:moveTo>
                    <a:pt x="46823" y="2324100"/>
                  </a:moveTo>
                  <a:lnTo>
                    <a:pt x="10337" y="2324100"/>
                  </a:lnTo>
                  <a:lnTo>
                    <a:pt x="10104" y="2336800"/>
                  </a:lnTo>
                  <a:lnTo>
                    <a:pt x="7546" y="2349500"/>
                  </a:lnTo>
                  <a:lnTo>
                    <a:pt x="46546" y="2349500"/>
                  </a:lnTo>
                  <a:lnTo>
                    <a:pt x="48062" y="2336800"/>
                  </a:lnTo>
                  <a:lnTo>
                    <a:pt x="42658" y="2336800"/>
                  </a:lnTo>
                  <a:lnTo>
                    <a:pt x="46823" y="2324100"/>
                  </a:lnTo>
                  <a:close/>
                </a:path>
                <a:path w="4672965" h="4711700">
                  <a:moveTo>
                    <a:pt x="4664342" y="2336800"/>
                  </a:moveTo>
                  <a:lnTo>
                    <a:pt x="4660507" y="2336800"/>
                  </a:lnTo>
                  <a:lnTo>
                    <a:pt x="4664363" y="2349500"/>
                  </a:lnTo>
                  <a:lnTo>
                    <a:pt x="4664342" y="2336800"/>
                  </a:lnTo>
                  <a:close/>
                </a:path>
                <a:path w="4672965" h="4711700">
                  <a:moveTo>
                    <a:pt x="46823" y="2324100"/>
                  </a:moveTo>
                  <a:lnTo>
                    <a:pt x="42658" y="2336800"/>
                  </a:lnTo>
                  <a:lnTo>
                    <a:pt x="43447" y="2336800"/>
                  </a:lnTo>
                  <a:lnTo>
                    <a:pt x="46823" y="2324100"/>
                  </a:lnTo>
                  <a:close/>
                </a:path>
                <a:path w="4672965" h="4711700">
                  <a:moveTo>
                    <a:pt x="49793" y="2324100"/>
                  </a:moveTo>
                  <a:lnTo>
                    <a:pt x="46823" y="2324100"/>
                  </a:lnTo>
                  <a:lnTo>
                    <a:pt x="43447" y="2336800"/>
                  </a:lnTo>
                  <a:lnTo>
                    <a:pt x="48062" y="2336800"/>
                  </a:lnTo>
                  <a:lnTo>
                    <a:pt x="49793" y="2324100"/>
                  </a:lnTo>
                  <a:close/>
                </a:path>
                <a:path w="4672965" h="4711700">
                  <a:moveTo>
                    <a:pt x="4664859" y="2311400"/>
                  </a:moveTo>
                  <a:lnTo>
                    <a:pt x="4627524" y="2311400"/>
                  </a:lnTo>
                  <a:lnTo>
                    <a:pt x="4631872" y="2324100"/>
                  </a:lnTo>
                  <a:lnTo>
                    <a:pt x="4632235" y="2336800"/>
                  </a:lnTo>
                  <a:lnTo>
                    <a:pt x="4662377" y="2336800"/>
                  </a:lnTo>
                  <a:lnTo>
                    <a:pt x="4660402" y="2324100"/>
                  </a:lnTo>
                  <a:lnTo>
                    <a:pt x="4664859" y="2311400"/>
                  </a:lnTo>
                  <a:close/>
                </a:path>
                <a:path w="4672965" h="4711700">
                  <a:moveTo>
                    <a:pt x="11583" y="2311400"/>
                  </a:moveTo>
                  <a:lnTo>
                    <a:pt x="6921" y="2311400"/>
                  </a:lnTo>
                  <a:lnTo>
                    <a:pt x="7065" y="2324100"/>
                  </a:lnTo>
                  <a:lnTo>
                    <a:pt x="11146" y="2324100"/>
                  </a:lnTo>
                  <a:lnTo>
                    <a:pt x="11583" y="2311400"/>
                  </a:lnTo>
                  <a:close/>
                </a:path>
                <a:path w="4672965" h="4711700">
                  <a:moveTo>
                    <a:pt x="39387" y="2311400"/>
                  </a:moveTo>
                  <a:lnTo>
                    <a:pt x="11583" y="2311400"/>
                  </a:lnTo>
                  <a:lnTo>
                    <a:pt x="12292" y="2324100"/>
                  </a:lnTo>
                  <a:lnTo>
                    <a:pt x="46647" y="2324100"/>
                  </a:lnTo>
                  <a:lnTo>
                    <a:pt x="39387" y="2311400"/>
                  </a:lnTo>
                  <a:close/>
                </a:path>
                <a:path w="4672965" h="4711700">
                  <a:moveTo>
                    <a:pt x="50000" y="2298700"/>
                  </a:moveTo>
                  <a:lnTo>
                    <a:pt x="10070" y="2298700"/>
                  </a:lnTo>
                  <a:lnTo>
                    <a:pt x="11470" y="2311400"/>
                  </a:lnTo>
                  <a:lnTo>
                    <a:pt x="44133" y="2311400"/>
                  </a:lnTo>
                  <a:lnTo>
                    <a:pt x="50000" y="2298700"/>
                  </a:lnTo>
                  <a:close/>
                </a:path>
                <a:path w="4672965" h="4711700">
                  <a:moveTo>
                    <a:pt x="4632764" y="2298700"/>
                  </a:moveTo>
                  <a:lnTo>
                    <a:pt x="4624763" y="2298700"/>
                  </a:lnTo>
                  <a:lnTo>
                    <a:pt x="4619356" y="2311400"/>
                  </a:lnTo>
                  <a:lnTo>
                    <a:pt x="4631188" y="2311400"/>
                  </a:lnTo>
                  <a:lnTo>
                    <a:pt x="4632764" y="2298700"/>
                  </a:lnTo>
                  <a:close/>
                </a:path>
                <a:path w="4672965" h="4711700">
                  <a:moveTo>
                    <a:pt x="4653356" y="2298700"/>
                  </a:moveTo>
                  <a:lnTo>
                    <a:pt x="4632764" y="2298700"/>
                  </a:lnTo>
                  <a:lnTo>
                    <a:pt x="4632955" y="2311400"/>
                  </a:lnTo>
                  <a:lnTo>
                    <a:pt x="4651607" y="2311400"/>
                  </a:lnTo>
                  <a:lnTo>
                    <a:pt x="4653356" y="2298700"/>
                  </a:lnTo>
                  <a:close/>
                </a:path>
                <a:path w="4672965" h="4711700">
                  <a:moveTo>
                    <a:pt x="27967" y="2286000"/>
                  </a:moveTo>
                  <a:lnTo>
                    <a:pt x="8855" y="2286000"/>
                  </a:lnTo>
                  <a:lnTo>
                    <a:pt x="7659" y="2298700"/>
                  </a:lnTo>
                  <a:lnTo>
                    <a:pt x="29894" y="2298700"/>
                  </a:lnTo>
                  <a:lnTo>
                    <a:pt x="27967" y="2286000"/>
                  </a:lnTo>
                  <a:close/>
                </a:path>
                <a:path w="4672965" h="4711700">
                  <a:moveTo>
                    <a:pt x="42083" y="2286000"/>
                  </a:moveTo>
                  <a:lnTo>
                    <a:pt x="36073" y="2286000"/>
                  </a:lnTo>
                  <a:lnTo>
                    <a:pt x="32310" y="2298700"/>
                  </a:lnTo>
                  <a:lnTo>
                    <a:pt x="39846" y="2298700"/>
                  </a:lnTo>
                  <a:lnTo>
                    <a:pt x="42083" y="2286000"/>
                  </a:lnTo>
                  <a:close/>
                </a:path>
                <a:path w="4672965" h="4711700">
                  <a:moveTo>
                    <a:pt x="4629298" y="2260600"/>
                  </a:moveTo>
                  <a:lnTo>
                    <a:pt x="4625043" y="2260600"/>
                  </a:lnTo>
                  <a:lnTo>
                    <a:pt x="4620508" y="2273300"/>
                  </a:lnTo>
                  <a:lnTo>
                    <a:pt x="4621765" y="2273300"/>
                  </a:lnTo>
                  <a:lnTo>
                    <a:pt x="4624224" y="2286000"/>
                  </a:lnTo>
                  <a:lnTo>
                    <a:pt x="4622393" y="2286000"/>
                  </a:lnTo>
                  <a:lnTo>
                    <a:pt x="4629178" y="2298700"/>
                  </a:lnTo>
                  <a:lnTo>
                    <a:pt x="4634824" y="2298700"/>
                  </a:lnTo>
                  <a:lnTo>
                    <a:pt x="4629618" y="2286000"/>
                  </a:lnTo>
                  <a:lnTo>
                    <a:pt x="4629298" y="2260600"/>
                  </a:lnTo>
                  <a:close/>
                </a:path>
                <a:path w="4672965" h="4711700">
                  <a:moveTo>
                    <a:pt x="4648354" y="2247900"/>
                  </a:moveTo>
                  <a:lnTo>
                    <a:pt x="4645641" y="2247900"/>
                  </a:lnTo>
                  <a:lnTo>
                    <a:pt x="4639984" y="2260600"/>
                  </a:lnTo>
                  <a:lnTo>
                    <a:pt x="4631316" y="2260600"/>
                  </a:lnTo>
                  <a:lnTo>
                    <a:pt x="4634015" y="2273300"/>
                  </a:lnTo>
                  <a:lnTo>
                    <a:pt x="4635737" y="2298700"/>
                  </a:lnTo>
                  <a:lnTo>
                    <a:pt x="4663648" y="2298700"/>
                  </a:lnTo>
                  <a:lnTo>
                    <a:pt x="4663125" y="2286000"/>
                  </a:lnTo>
                  <a:lnTo>
                    <a:pt x="4659250" y="2286000"/>
                  </a:lnTo>
                  <a:lnTo>
                    <a:pt x="4666665" y="2273300"/>
                  </a:lnTo>
                  <a:lnTo>
                    <a:pt x="4659983" y="2260600"/>
                  </a:lnTo>
                  <a:lnTo>
                    <a:pt x="4648354" y="2247900"/>
                  </a:lnTo>
                  <a:close/>
                </a:path>
                <a:path w="4672965" h="4711700">
                  <a:moveTo>
                    <a:pt x="48995" y="2273300"/>
                  </a:moveTo>
                  <a:lnTo>
                    <a:pt x="10366" y="2273300"/>
                  </a:lnTo>
                  <a:lnTo>
                    <a:pt x="11390" y="2286000"/>
                  </a:lnTo>
                  <a:lnTo>
                    <a:pt x="45872" y="2286000"/>
                  </a:lnTo>
                  <a:lnTo>
                    <a:pt x="48995" y="2273300"/>
                  </a:lnTo>
                  <a:close/>
                </a:path>
                <a:path w="4672965" h="4711700">
                  <a:moveTo>
                    <a:pt x="51397" y="2273300"/>
                  </a:moveTo>
                  <a:lnTo>
                    <a:pt x="49391" y="2273300"/>
                  </a:lnTo>
                  <a:lnTo>
                    <a:pt x="48311" y="2286000"/>
                  </a:lnTo>
                  <a:lnTo>
                    <a:pt x="51244" y="2286000"/>
                  </a:lnTo>
                  <a:lnTo>
                    <a:pt x="51397" y="2273300"/>
                  </a:lnTo>
                  <a:close/>
                </a:path>
                <a:path w="4672965" h="4711700">
                  <a:moveTo>
                    <a:pt x="4620964" y="2281619"/>
                  </a:moveTo>
                  <a:lnTo>
                    <a:pt x="4620542" y="2286000"/>
                  </a:lnTo>
                  <a:lnTo>
                    <a:pt x="4622393" y="2286000"/>
                  </a:lnTo>
                  <a:lnTo>
                    <a:pt x="4620964" y="2281619"/>
                  </a:lnTo>
                  <a:close/>
                </a:path>
                <a:path w="4672965" h="4711700">
                  <a:moveTo>
                    <a:pt x="4621765" y="2273300"/>
                  </a:moveTo>
                  <a:lnTo>
                    <a:pt x="4618250" y="2273300"/>
                  </a:lnTo>
                  <a:lnTo>
                    <a:pt x="4620964" y="2281619"/>
                  </a:lnTo>
                  <a:lnTo>
                    <a:pt x="4621765" y="2273300"/>
                  </a:lnTo>
                  <a:close/>
                </a:path>
                <a:path w="4672965" h="4711700">
                  <a:moveTo>
                    <a:pt x="10750" y="2247900"/>
                  </a:moveTo>
                  <a:lnTo>
                    <a:pt x="7783" y="2260600"/>
                  </a:lnTo>
                  <a:lnTo>
                    <a:pt x="7029" y="2273300"/>
                  </a:lnTo>
                  <a:lnTo>
                    <a:pt x="41101" y="2273300"/>
                  </a:lnTo>
                  <a:lnTo>
                    <a:pt x="39791" y="2260600"/>
                  </a:lnTo>
                  <a:lnTo>
                    <a:pt x="14051" y="2260600"/>
                  </a:lnTo>
                  <a:lnTo>
                    <a:pt x="10750" y="2247900"/>
                  </a:lnTo>
                  <a:close/>
                </a:path>
                <a:path w="4672965" h="4711700">
                  <a:moveTo>
                    <a:pt x="46208" y="2260600"/>
                  </a:moveTo>
                  <a:lnTo>
                    <a:pt x="41101" y="2273300"/>
                  </a:lnTo>
                  <a:lnTo>
                    <a:pt x="50760" y="2273300"/>
                  </a:lnTo>
                  <a:lnTo>
                    <a:pt x="46208" y="2260600"/>
                  </a:lnTo>
                  <a:close/>
                </a:path>
                <a:path w="4672965" h="4711700">
                  <a:moveTo>
                    <a:pt x="42020" y="2235200"/>
                  </a:moveTo>
                  <a:lnTo>
                    <a:pt x="13788" y="2235200"/>
                  </a:lnTo>
                  <a:lnTo>
                    <a:pt x="15860" y="2247900"/>
                  </a:lnTo>
                  <a:lnTo>
                    <a:pt x="14051" y="2260600"/>
                  </a:lnTo>
                  <a:lnTo>
                    <a:pt x="39791" y="2260600"/>
                  </a:lnTo>
                  <a:lnTo>
                    <a:pt x="42020" y="2235200"/>
                  </a:lnTo>
                  <a:close/>
                </a:path>
                <a:path w="4672965" h="4711700">
                  <a:moveTo>
                    <a:pt x="51338" y="2247900"/>
                  </a:moveTo>
                  <a:lnTo>
                    <a:pt x="50972" y="2247900"/>
                  </a:lnTo>
                  <a:lnTo>
                    <a:pt x="50972" y="2260600"/>
                  </a:lnTo>
                  <a:lnTo>
                    <a:pt x="51839" y="2260600"/>
                  </a:lnTo>
                  <a:lnTo>
                    <a:pt x="51338" y="2247900"/>
                  </a:lnTo>
                  <a:close/>
                </a:path>
                <a:path w="4672965" h="4711700">
                  <a:moveTo>
                    <a:pt x="4622602" y="2247900"/>
                  </a:moveTo>
                  <a:lnTo>
                    <a:pt x="4618204" y="2260600"/>
                  </a:lnTo>
                  <a:lnTo>
                    <a:pt x="4624356" y="2260600"/>
                  </a:lnTo>
                  <a:lnTo>
                    <a:pt x="4626280" y="2258037"/>
                  </a:lnTo>
                  <a:lnTo>
                    <a:pt x="4622602" y="2247900"/>
                  </a:lnTo>
                  <a:close/>
                </a:path>
                <a:path w="4672965" h="4711700">
                  <a:moveTo>
                    <a:pt x="4633732" y="2248107"/>
                  </a:moveTo>
                  <a:lnTo>
                    <a:pt x="4626280" y="2258037"/>
                  </a:lnTo>
                  <a:lnTo>
                    <a:pt x="4627209" y="2260600"/>
                  </a:lnTo>
                  <a:lnTo>
                    <a:pt x="4639984" y="2260600"/>
                  </a:lnTo>
                  <a:lnTo>
                    <a:pt x="4633732" y="2248107"/>
                  </a:lnTo>
                  <a:close/>
                </a:path>
                <a:path w="4672965" h="4711700">
                  <a:moveTo>
                    <a:pt x="4645641" y="2247900"/>
                  </a:moveTo>
                  <a:lnTo>
                    <a:pt x="4633888" y="2247900"/>
                  </a:lnTo>
                  <a:lnTo>
                    <a:pt x="4633732" y="2248107"/>
                  </a:lnTo>
                  <a:lnTo>
                    <a:pt x="4639984" y="2260600"/>
                  </a:lnTo>
                  <a:lnTo>
                    <a:pt x="4645641" y="2247900"/>
                  </a:lnTo>
                  <a:close/>
                </a:path>
                <a:path w="4672965" h="4711700">
                  <a:moveTo>
                    <a:pt x="4633888" y="2247900"/>
                  </a:moveTo>
                  <a:lnTo>
                    <a:pt x="4633628" y="2247900"/>
                  </a:lnTo>
                  <a:lnTo>
                    <a:pt x="4633732" y="2248107"/>
                  </a:lnTo>
                  <a:lnTo>
                    <a:pt x="4633888" y="2247900"/>
                  </a:lnTo>
                  <a:close/>
                </a:path>
                <a:path w="4672965" h="4711700">
                  <a:moveTo>
                    <a:pt x="43204" y="2237931"/>
                  </a:moveTo>
                  <a:lnTo>
                    <a:pt x="44726" y="2247900"/>
                  </a:lnTo>
                  <a:lnTo>
                    <a:pt x="46126" y="2244668"/>
                  </a:lnTo>
                  <a:lnTo>
                    <a:pt x="43204" y="2237931"/>
                  </a:lnTo>
                  <a:close/>
                </a:path>
                <a:path w="4672965" h="4711700">
                  <a:moveTo>
                    <a:pt x="52417" y="2209800"/>
                  </a:moveTo>
                  <a:lnTo>
                    <a:pt x="47558" y="2222500"/>
                  </a:lnTo>
                  <a:lnTo>
                    <a:pt x="46783" y="2222500"/>
                  </a:lnTo>
                  <a:lnTo>
                    <a:pt x="41873" y="2235200"/>
                  </a:lnTo>
                  <a:lnTo>
                    <a:pt x="50228" y="2235200"/>
                  </a:lnTo>
                  <a:lnTo>
                    <a:pt x="46126" y="2244668"/>
                  </a:lnTo>
                  <a:lnTo>
                    <a:pt x="47527" y="2247900"/>
                  </a:lnTo>
                  <a:lnTo>
                    <a:pt x="51167" y="2247900"/>
                  </a:lnTo>
                  <a:lnTo>
                    <a:pt x="53209" y="2222500"/>
                  </a:lnTo>
                  <a:lnTo>
                    <a:pt x="52417" y="2209800"/>
                  </a:lnTo>
                  <a:close/>
                </a:path>
                <a:path w="4672965" h="4711700">
                  <a:moveTo>
                    <a:pt x="4621269" y="2235200"/>
                  </a:moveTo>
                  <a:lnTo>
                    <a:pt x="4625102" y="2247900"/>
                  </a:lnTo>
                  <a:lnTo>
                    <a:pt x="4628989" y="2247900"/>
                  </a:lnTo>
                  <a:lnTo>
                    <a:pt x="4621269" y="2235200"/>
                  </a:lnTo>
                  <a:close/>
                </a:path>
                <a:path w="4672965" h="4711700">
                  <a:moveTo>
                    <a:pt x="4664069" y="2209800"/>
                  </a:moveTo>
                  <a:lnTo>
                    <a:pt x="4631875" y="2209800"/>
                  </a:lnTo>
                  <a:lnTo>
                    <a:pt x="4631869" y="2222500"/>
                  </a:lnTo>
                  <a:lnTo>
                    <a:pt x="4628643" y="2235200"/>
                  </a:lnTo>
                  <a:lnTo>
                    <a:pt x="4628989" y="2247900"/>
                  </a:lnTo>
                  <a:lnTo>
                    <a:pt x="4663043" y="2247900"/>
                  </a:lnTo>
                  <a:lnTo>
                    <a:pt x="4664695" y="2222500"/>
                  </a:lnTo>
                  <a:lnTo>
                    <a:pt x="4664069" y="2209800"/>
                  </a:lnTo>
                  <a:close/>
                </a:path>
                <a:path w="4672965" h="4711700">
                  <a:moveTo>
                    <a:pt x="42787" y="2235200"/>
                  </a:moveTo>
                  <a:lnTo>
                    <a:pt x="42020" y="2235200"/>
                  </a:lnTo>
                  <a:lnTo>
                    <a:pt x="43204" y="2237931"/>
                  </a:lnTo>
                  <a:lnTo>
                    <a:pt x="42787" y="2235200"/>
                  </a:lnTo>
                  <a:close/>
                </a:path>
                <a:path w="4672965" h="4711700">
                  <a:moveTo>
                    <a:pt x="46783" y="2222500"/>
                  </a:moveTo>
                  <a:lnTo>
                    <a:pt x="10154" y="2222500"/>
                  </a:lnTo>
                  <a:lnTo>
                    <a:pt x="7769" y="2235200"/>
                  </a:lnTo>
                  <a:lnTo>
                    <a:pt x="41169" y="2235200"/>
                  </a:lnTo>
                  <a:lnTo>
                    <a:pt x="46783" y="2222500"/>
                  </a:lnTo>
                  <a:close/>
                </a:path>
                <a:path w="4672965" h="4711700">
                  <a:moveTo>
                    <a:pt x="11486" y="2197100"/>
                  </a:moveTo>
                  <a:lnTo>
                    <a:pt x="9287" y="2197100"/>
                  </a:lnTo>
                  <a:lnTo>
                    <a:pt x="6919" y="2209800"/>
                  </a:lnTo>
                  <a:lnTo>
                    <a:pt x="8540" y="2222500"/>
                  </a:lnTo>
                  <a:lnTo>
                    <a:pt x="40701" y="2222500"/>
                  </a:lnTo>
                  <a:lnTo>
                    <a:pt x="42440" y="2211625"/>
                  </a:lnTo>
                  <a:lnTo>
                    <a:pt x="42257" y="2209800"/>
                  </a:lnTo>
                  <a:lnTo>
                    <a:pt x="18983" y="2209800"/>
                  </a:lnTo>
                  <a:lnTo>
                    <a:pt x="11486" y="2197100"/>
                  </a:lnTo>
                  <a:close/>
                </a:path>
                <a:path w="4672965" h="4711700">
                  <a:moveTo>
                    <a:pt x="45359" y="2209800"/>
                  </a:moveTo>
                  <a:lnTo>
                    <a:pt x="42732" y="2209800"/>
                  </a:lnTo>
                  <a:lnTo>
                    <a:pt x="42440" y="2211625"/>
                  </a:lnTo>
                  <a:lnTo>
                    <a:pt x="43534" y="2222500"/>
                  </a:lnTo>
                  <a:lnTo>
                    <a:pt x="45723" y="2222500"/>
                  </a:lnTo>
                  <a:lnTo>
                    <a:pt x="45359" y="2209800"/>
                  </a:lnTo>
                  <a:close/>
                </a:path>
                <a:path w="4672965" h="4711700">
                  <a:moveTo>
                    <a:pt x="4631875" y="2209800"/>
                  </a:moveTo>
                  <a:lnTo>
                    <a:pt x="4624441" y="2209800"/>
                  </a:lnTo>
                  <a:lnTo>
                    <a:pt x="4621869" y="2222500"/>
                  </a:lnTo>
                  <a:lnTo>
                    <a:pt x="4631875" y="2209800"/>
                  </a:lnTo>
                  <a:close/>
                </a:path>
                <a:path w="4672965" h="4711700">
                  <a:moveTo>
                    <a:pt x="48402" y="2197100"/>
                  </a:moveTo>
                  <a:lnTo>
                    <a:pt x="13004" y="2197100"/>
                  </a:lnTo>
                  <a:lnTo>
                    <a:pt x="18983" y="2209800"/>
                  </a:lnTo>
                  <a:lnTo>
                    <a:pt x="42732" y="2209800"/>
                  </a:lnTo>
                  <a:lnTo>
                    <a:pt x="48402" y="2197100"/>
                  </a:lnTo>
                  <a:close/>
                </a:path>
                <a:path w="4672965" h="4711700">
                  <a:moveTo>
                    <a:pt x="52459" y="2197100"/>
                  </a:moveTo>
                  <a:lnTo>
                    <a:pt x="48493" y="2197100"/>
                  </a:lnTo>
                  <a:lnTo>
                    <a:pt x="50019" y="2209800"/>
                  </a:lnTo>
                  <a:lnTo>
                    <a:pt x="52459" y="2197100"/>
                  </a:lnTo>
                  <a:close/>
                </a:path>
                <a:path w="4672965" h="4711700">
                  <a:moveTo>
                    <a:pt x="4631149" y="2197100"/>
                  </a:moveTo>
                  <a:lnTo>
                    <a:pt x="4623440" y="2197100"/>
                  </a:lnTo>
                  <a:lnTo>
                    <a:pt x="4619808" y="2209800"/>
                  </a:lnTo>
                  <a:lnTo>
                    <a:pt x="4625284" y="2209800"/>
                  </a:lnTo>
                  <a:lnTo>
                    <a:pt x="4631149" y="2197100"/>
                  </a:lnTo>
                  <a:close/>
                </a:path>
                <a:path w="4672965" h="4711700">
                  <a:moveTo>
                    <a:pt x="4663561" y="2197100"/>
                  </a:moveTo>
                  <a:lnTo>
                    <a:pt x="4635149" y="2197100"/>
                  </a:lnTo>
                  <a:lnTo>
                    <a:pt x="4627419" y="2209800"/>
                  </a:lnTo>
                  <a:lnTo>
                    <a:pt x="4664394" y="2209800"/>
                  </a:lnTo>
                  <a:lnTo>
                    <a:pt x="4663561" y="2197100"/>
                  </a:lnTo>
                  <a:close/>
                </a:path>
                <a:path w="4672965" h="4711700">
                  <a:moveTo>
                    <a:pt x="43265" y="2171700"/>
                  </a:moveTo>
                  <a:lnTo>
                    <a:pt x="18033" y="2171700"/>
                  </a:lnTo>
                  <a:lnTo>
                    <a:pt x="15967" y="2184400"/>
                  </a:lnTo>
                  <a:lnTo>
                    <a:pt x="13308" y="2197100"/>
                  </a:lnTo>
                  <a:lnTo>
                    <a:pt x="31709" y="2197100"/>
                  </a:lnTo>
                  <a:lnTo>
                    <a:pt x="35328" y="2184400"/>
                  </a:lnTo>
                  <a:lnTo>
                    <a:pt x="43903" y="2184400"/>
                  </a:lnTo>
                  <a:lnTo>
                    <a:pt x="43265" y="2171700"/>
                  </a:lnTo>
                  <a:close/>
                </a:path>
                <a:path w="4672965" h="4711700">
                  <a:moveTo>
                    <a:pt x="45705" y="2184400"/>
                  </a:moveTo>
                  <a:lnTo>
                    <a:pt x="35328" y="2184400"/>
                  </a:lnTo>
                  <a:lnTo>
                    <a:pt x="41999" y="2197100"/>
                  </a:lnTo>
                  <a:lnTo>
                    <a:pt x="47261" y="2197100"/>
                  </a:lnTo>
                  <a:lnTo>
                    <a:pt x="45705" y="2184400"/>
                  </a:lnTo>
                  <a:close/>
                </a:path>
                <a:path w="4672965" h="4711700">
                  <a:moveTo>
                    <a:pt x="4660783" y="2171700"/>
                  </a:moveTo>
                  <a:lnTo>
                    <a:pt x="4627887" y="2171700"/>
                  </a:lnTo>
                  <a:lnTo>
                    <a:pt x="4631790" y="2184400"/>
                  </a:lnTo>
                  <a:lnTo>
                    <a:pt x="4631179" y="2197100"/>
                  </a:lnTo>
                  <a:lnTo>
                    <a:pt x="4659460" y="2197100"/>
                  </a:lnTo>
                  <a:lnTo>
                    <a:pt x="4658727" y="2184400"/>
                  </a:lnTo>
                  <a:lnTo>
                    <a:pt x="4664067" y="2184400"/>
                  </a:lnTo>
                  <a:lnTo>
                    <a:pt x="4660783" y="2171700"/>
                  </a:lnTo>
                  <a:close/>
                </a:path>
                <a:path w="4672965" h="4711700">
                  <a:moveTo>
                    <a:pt x="17001" y="2171700"/>
                  </a:moveTo>
                  <a:lnTo>
                    <a:pt x="8779" y="2171700"/>
                  </a:lnTo>
                  <a:lnTo>
                    <a:pt x="8113" y="2184400"/>
                  </a:lnTo>
                  <a:lnTo>
                    <a:pt x="10366" y="2184400"/>
                  </a:lnTo>
                  <a:lnTo>
                    <a:pt x="17001" y="2171700"/>
                  </a:lnTo>
                  <a:close/>
                </a:path>
                <a:path w="4672965" h="4711700">
                  <a:moveTo>
                    <a:pt x="4627887" y="2171700"/>
                  </a:moveTo>
                  <a:lnTo>
                    <a:pt x="4619503" y="2171700"/>
                  </a:lnTo>
                  <a:lnTo>
                    <a:pt x="4622079" y="2184400"/>
                  </a:lnTo>
                  <a:lnTo>
                    <a:pt x="4627887" y="2171700"/>
                  </a:lnTo>
                  <a:close/>
                </a:path>
                <a:path w="4672965" h="4711700">
                  <a:moveTo>
                    <a:pt x="49171" y="2120900"/>
                  </a:moveTo>
                  <a:lnTo>
                    <a:pt x="25709" y="2120900"/>
                  </a:lnTo>
                  <a:lnTo>
                    <a:pt x="23447" y="2133600"/>
                  </a:lnTo>
                  <a:lnTo>
                    <a:pt x="48103" y="2133600"/>
                  </a:lnTo>
                  <a:lnTo>
                    <a:pt x="41173" y="2146300"/>
                  </a:lnTo>
                  <a:lnTo>
                    <a:pt x="12563" y="2146300"/>
                  </a:lnTo>
                  <a:lnTo>
                    <a:pt x="9307" y="2159000"/>
                  </a:lnTo>
                  <a:lnTo>
                    <a:pt x="7633" y="2171700"/>
                  </a:lnTo>
                  <a:lnTo>
                    <a:pt x="44389" y="2171700"/>
                  </a:lnTo>
                  <a:lnTo>
                    <a:pt x="40543" y="2159000"/>
                  </a:lnTo>
                  <a:lnTo>
                    <a:pt x="47118" y="2159000"/>
                  </a:lnTo>
                  <a:lnTo>
                    <a:pt x="51135" y="2146300"/>
                  </a:lnTo>
                  <a:lnTo>
                    <a:pt x="51451" y="2133600"/>
                  </a:lnTo>
                  <a:lnTo>
                    <a:pt x="49171" y="2120900"/>
                  </a:lnTo>
                  <a:close/>
                </a:path>
                <a:path w="4672965" h="4711700">
                  <a:moveTo>
                    <a:pt x="52001" y="2159000"/>
                  </a:moveTo>
                  <a:lnTo>
                    <a:pt x="49108" y="2171700"/>
                  </a:lnTo>
                  <a:lnTo>
                    <a:pt x="52512" y="2171700"/>
                  </a:lnTo>
                  <a:lnTo>
                    <a:pt x="52001" y="2159000"/>
                  </a:lnTo>
                  <a:close/>
                </a:path>
                <a:path w="4672965" h="4711700">
                  <a:moveTo>
                    <a:pt x="4637890" y="2159000"/>
                  </a:moveTo>
                  <a:lnTo>
                    <a:pt x="4626529" y="2159000"/>
                  </a:lnTo>
                  <a:lnTo>
                    <a:pt x="4627586" y="2171700"/>
                  </a:lnTo>
                  <a:lnTo>
                    <a:pt x="4638623" y="2171700"/>
                  </a:lnTo>
                  <a:lnTo>
                    <a:pt x="4637890" y="2159000"/>
                  </a:lnTo>
                  <a:close/>
                </a:path>
                <a:path w="4672965" h="4711700">
                  <a:moveTo>
                    <a:pt x="4665878" y="2159000"/>
                  </a:moveTo>
                  <a:lnTo>
                    <a:pt x="4637890" y="2159000"/>
                  </a:lnTo>
                  <a:lnTo>
                    <a:pt x="4638623" y="2171700"/>
                  </a:lnTo>
                  <a:lnTo>
                    <a:pt x="4663556" y="2171700"/>
                  </a:lnTo>
                  <a:lnTo>
                    <a:pt x="4665878" y="2159000"/>
                  </a:lnTo>
                  <a:close/>
                </a:path>
                <a:path w="4672965" h="4711700">
                  <a:moveTo>
                    <a:pt x="4640831" y="2133600"/>
                  </a:moveTo>
                  <a:lnTo>
                    <a:pt x="4635678" y="2133600"/>
                  </a:lnTo>
                  <a:lnTo>
                    <a:pt x="4632839" y="2146300"/>
                  </a:lnTo>
                  <a:lnTo>
                    <a:pt x="4633387" y="2159000"/>
                  </a:lnTo>
                  <a:lnTo>
                    <a:pt x="4638299" y="2159000"/>
                  </a:lnTo>
                  <a:lnTo>
                    <a:pt x="4638309" y="2146300"/>
                  </a:lnTo>
                  <a:lnTo>
                    <a:pt x="4640831" y="2133600"/>
                  </a:lnTo>
                  <a:close/>
                </a:path>
                <a:path w="4672965" h="4711700">
                  <a:moveTo>
                    <a:pt x="4642680" y="2147949"/>
                  </a:moveTo>
                  <a:lnTo>
                    <a:pt x="4638299" y="2159000"/>
                  </a:lnTo>
                  <a:lnTo>
                    <a:pt x="4640403" y="2159000"/>
                  </a:lnTo>
                  <a:lnTo>
                    <a:pt x="4642680" y="2147949"/>
                  </a:lnTo>
                  <a:close/>
                </a:path>
                <a:path w="4672965" h="4711700">
                  <a:moveTo>
                    <a:pt x="4643335" y="2146300"/>
                  </a:moveTo>
                  <a:lnTo>
                    <a:pt x="4642680" y="2147949"/>
                  </a:lnTo>
                  <a:lnTo>
                    <a:pt x="4640403" y="2159000"/>
                  </a:lnTo>
                  <a:lnTo>
                    <a:pt x="4643335" y="2146300"/>
                  </a:lnTo>
                  <a:close/>
                </a:path>
                <a:path w="4672965" h="4711700">
                  <a:moveTo>
                    <a:pt x="4660533" y="2133600"/>
                  </a:moveTo>
                  <a:lnTo>
                    <a:pt x="4640831" y="2133600"/>
                  </a:lnTo>
                  <a:lnTo>
                    <a:pt x="4643335" y="2146300"/>
                  </a:lnTo>
                  <a:lnTo>
                    <a:pt x="4640403" y="2159000"/>
                  </a:lnTo>
                  <a:lnTo>
                    <a:pt x="4661240" y="2159000"/>
                  </a:lnTo>
                  <a:lnTo>
                    <a:pt x="4656109" y="2146300"/>
                  </a:lnTo>
                  <a:lnTo>
                    <a:pt x="4656790" y="2146300"/>
                  </a:lnTo>
                  <a:lnTo>
                    <a:pt x="4660533" y="2133600"/>
                  </a:lnTo>
                  <a:close/>
                </a:path>
                <a:path w="4672965" h="4711700">
                  <a:moveTo>
                    <a:pt x="4643335" y="2146300"/>
                  </a:moveTo>
                  <a:lnTo>
                    <a:pt x="4643020" y="2146300"/>
                  </a:lnTo>
                  <a:lnTo>
                    <a:pt x="4642680" y="2147949"/>
                  </a:lnTo>
                  <a:lnTo>
                    <a:pt x="4643335" y="2146300"/>
                  </a:lnTo>
                  <a:close/>
                </a:path>
                <a:path w="4672965" h="4711700">
                  <a:moveTo>
                    <a:pt x="14697" y="2120900"/>
                  </a:moveTo>
                  <a:lnTo>
                    <a:pt x="10663" y="2120900"/>
                  </a:lnTo>
                  <a:lnTo>
                    <a:pt x="10669" y="2146300"/>
                  </a:lnTo>
                  <a:lnTo>
                    <a:pt x="38750" y="2146300"/>
                  </a:lnTo>
                  <a:lnTo>
                    <a:pt x="41003" y="2133600"/>
                  </a:lnTo>
                  <a:lnTo>
                    <a:pt x="13875" y="2133600"/>
                  </a:lnTo>
                  <a:lnTo>
                    <a:pt x="14697" y="2120900"/>
                  </a:lnTo>
                  <a:close/>
                </a:path>
                <a:path w="4672965" h="4711700">
                  <a:moveTo>
                    <a:pt x="4623963" y="2133600"/>
                  </a:moveTo>
                  <a:lnTo>
                    <a:pt x="4620194" y="2133600"/>
                  </a:lnTo>
                  <a:lnTo>
                    <a:pt x="4620783" y="2146300"/>
                  </a:lnTo>
                  <a:lnTo>
                    <a:pt x="4623100" y="2146300"/>
                  </a:lnTo>
                  <a:lnTo>
                    <a:pt x="4623963" y="2133600"/>
                  </a:lnTo>
                  <a:close/>
                </a:path>
                <a:path w="4672965" h="4711700">
                  <a:moveTo>
                    <a:pt x="4658789" y="2120900"/>
                  </a:moveTo>
                  <a:lnTo>
                    <a:pt x="4632412" y="2120900"/>
                  </a:lnTo>
                  <a:lnTo>
                    <a:pt x="4627811" y="2133600"/>
                  </a:lnTo>
                  <a:lnTo>
                    <a:pt x="4659486" y="2133600"/>
                  </a:lnTo>
                  <a:lnTo>
                    <a:pt x="4658789" y="2120900"/>
                  </a:lnTo>
                  <a:close/>
                </a:path>
                <a:path w="4672965" h="4711700">
                  <a:moveTo>
                    <a:pt x="4665842" y="2095500"/>
                  </a:moveTo>
                  <a:lnTo>
                    <a:pt x="4640717" y="2095500"/>
                  </a:lnTo>
                  <a:lnTo>
                    <a:pt x="4640193" y="2108200"/>
                  </a:lnTo>
                  <a:lnTo>
                    <a:pt x="4629294" y="2108200"/>
                  </a:lnTo>
                  <a:lnTo>
                    <a:pt x="4632654" y="2120900"/>
                  </a:lnTo>
                  <a:lnTo>
                    <a:pt x="4660821" y="2120900"/>
                  </a:lnTo>
                  <a:lnTo>
                    <a:pt x="4660850" y="2133600"/>
                  </a:lnTo>
                  <a:lnTo>
                    <a:pt x="4664590" y="2133600"/>
                  </a:lnTo>
                  <a:lnTo>
                    <a:pt x="4663293" y="2108200"/>
                  </a:lnTo>
                  <a:lnTo>
                    <a:pt x="4665842" y="2095500"/>
                  </a:lnTo>
                  <a:close/>
                </a:path>
                <a:path w="4672965" h="4711700">
                  <a:moveTo>
                    <a:pt x="44731" y="2108200"/>
                  </a:moveTo>
                  <a:lnTo>
                    <a:pt x="12031" y="2108200"/>
                  </a:lnTo>
                  <a:lnTo>
                    <a:pt x="11107" y="2120900"/>
                  </a:lnTo>
                  <a:lnTo>
                    <a:pt x="42414" y="2120900"/>
                  </a:lnTo>
                  <a:lnTo>
                    <a:pt x="44731" y="2108200"/>
                  </a:lnTo>
                  <a:close/>
                </a:path>
                <a:path w="4672965" h="4711700">
                  <a:moveTo>
                    <a:pt x="46712" y="2108200"/>
                  </a:moveTo>
                  <a:lnTo>
                    <a:pt x="45247" y="2120900"/>
                  </a:lnTo>
                  <a:lnTo>
                    <a:pt x="46480" y="2120900"/>
                  </a:lnTo>
                  <a:lnTo>
                    <a:pt x="46712" y="2108200"/>
                  </a:lnTo>
                  <a:close/>
                </a:path>
                <a:path w="4672965" h="4711700">
                  <a:moveTo>
                    <a:pt x="4622872" y="2108200"/>
                  </a:moveTo>
                  <a:lnTo>
                    <a:pt x="4620521" y="2108200"/>
                  </a:lnTo>
                  <a:lnTo>
                    <a:pt x="4619368" y="2120900"/>
                  </a:lnTo>
                  <a:lnTo>
                    <a:pt x="4622916" y="2120900"/>
                  </a:lnTo>
                  <a:lnTo>
                    <a:pt x="4622872" y="2108200"/>
                  </a:lnTo>
                  <a:close/>
                </a:path>
                <a:path w="4672965" h="4711700">
                  <a:moveTo>
                    <a:pt x="50260" y="2095500"/>
                  </a:moveTo>
                  <a:lnTo>
                    <a:pt x="7464" y="2095500"/>
                  </a:lnTo>
                  <a:lnTo>
                    <a:pt x="8022" y="2108200"/>
                  </a:lnTo>
                  <a:lnTo>
                    <a:pt x="43244" y="2108200"/>
                  </a:lnTo>
                  <a:lnTo>
                    <a:pt x="50260" y="2095500"/>
                  </a:lnTo>
                  <a:close/>
                </a:path>
                <a:path w="4672965" h="4711700">
                  <a:moveTo>
                    <a:pt x="4659957" y="2082800"/>
                  </a:moveTo>
                  <a:lnTo>
                    <a:pt x="4622206" y="2082800"/>
                  </a:lnTo>
                  <a:lnTo>
                    <a:pt x="4624906" y="2095500"/>
                  </a:lnTo>
                  <a:lnTo>
                    <a:pt x="4619903" y="2108200"/>
                  </a:lnTo>
                  <a:lnTo>
                    <a:pt x="4640193" y="2108200"/>
                  </a:lnTo>
                  <a:lnTo>
                    <a:pt x="4636357" y="2095500"/>
                  </a:lnTo>
                  <a:lnTo>
                    <a:pt x="4659296" y="2095500"/>
                  </a:lnTo>
                  <a:lnTo>
                    <a:pt x="4659957" y="2082800"/>
                  </a:lnTo>
                  <a:close/>
                </a:path>
                <a:path w="4672965" h="4711700">
                  <a:moveTo>
                    <a:pt x="41167" y="2070100"/>
                  </a:moveTo>
                  <a:lnTo>
                    <a:pt x="15023" y="2070100"/>
                  </a:lnTo>
                  <a:lnTo>
                    <a:pt x="8240" y="2082800"/>
                  </a:lnTo>
                  <a:lnTo>
                    <a:pt x="10366" y="2095500"/>
                  </a:lnTo>
                  <a:lnTo>
                    <a:pt x="41261" y="2095500"/>
                  </a:lnTo>
                  <a:lnTo>
                    <a:pt x="39104" y="2082800"/>
                  </a:lnTo>
                  <a:lnTo>
                    <a:pt x="41167" y="2070100"/>
                  </a:lnTo>
                  <a:close/>
                </a:path>
                <a:path w="4672965" h="4711700">
                  <a:moveTo>
                    <a:pt x="4636307" y="2081494"/>
                  </a:moveTo>
                  <a:lnTo>
                    <a:pt x="4635900" y="2082800"/>
                  </a:lnTo>
                  <a:lnTo>
                    <a:pt x="4636738" y="2082800"/>
                  </a:lnTo>
                  <a:lnTo>
                    <a:pt x="4636307" y="2081494"/>
                  </a:lnTo>
                  <a:close/>
                </a:path>
                <a:path w="4672965" h="4711700">
                  <a:moveTo>
                    <a:pt x="4663439" y="2057400"/>
                  </a:moveTo>
                  <a:lnTo>
                    <a:pt x="4635481" y="2057400"/>
                  </a:lnTo>
                  <a:lnTo>
                    <a:pt x="4639863" y="2070100"/>
                  </a:lnTo>
                  <a:lnTo>
                    <a:pt x="4636524" y="2080801"/>
                  </a:lnTo>
                  <a:lnTo>
                    <a:pt x="4636738" y="2082800"/>
                  </a:lnTo>
                  <a:lnTo>
                    <a:pt x="4653958" y="2082800"/>
                  </a:lnTo>
                  <a:lnTo>
                    <a:pt x="4655690" y="2070100"/>
                  </a:lnTo>
                  <a:lnTo>
                    <a:pt x="4663125" y="2070100"/>
                  </a:lnTo>
                  <a:lnTo>
                    <a:pt x="4663439" y="2057400"/>
                  </a:lnTo>
                  <a:close/>
                </a:path>
                <a:path w="4672965" h="4711700">
                  <a:moveTo>
                    <a:pt x="4666169" y="2057400"/>
                  </a:moveTo>
                  <a:lnTo>
                    <a:pt x="4663439" y="2057400"/>
                  </a:lnTo>
                  <a:lnTo>
                    <a:pt x="4663125" y="2070100"/>
                  </a:lnTo>
                  <a:lnTo>
                    <a:pt x="4656004" y="2070100"/>
                  </a:lnTo>
                  <a:lnTo>
                    <a:pt x="4656853" y="2082800"/>
                  </a:lnTo>
                  <a:lnTo>
                    <a:pt x="4664067" y="2082800"/>
                  </a:lnTo>
                  <a:lnTo>
                    <a:pt x="4666169" y="2057400"/>
                  </a:lnTo>
                  <a:close/>
                </a:path>
                <a:path w="4672965" h="4711700">
                  <a:moveTo>
                    <a:pt x="4635377" y="2070100"/>
                  </a:moveTo>
                  <a:lnTo>
                    <a:pt x="4632550" y="2070100"/>
                  </a:lnTo>
                  <a:lnTo>
                    <a:pt x="4636307" y="2081494"/>
                  </a:lnTo>
                  <a:lnTo>
                    <a:pt x="4636524" y="2080801"/>
                  </a:lnTo>
                  <a:lnTo>
                    <a:pt x="4635377" y="2070100"/>
                  </a:lnTo>
                  <a:close/>
                </a:path>
                <a:path w="4672965" h="4711700">
                  <a:moveTo>
                    <a:pt x="50854" y="2032000"/>
                  </a:moveTo>
                  <a:lnTo>
                    <a:pt x="47743" y="2032000"/>
                  </a:lnTo>
                  <a:lnTo>
                    <a:pt x="46243" y="2044700"/>
                  </a:lnTo>
                  <a:lnTo>
                    <a:pt x="15297" y="2044700"/>
                  </a:lnTo>
                  <a:lnTo>
                    <a:pt x="8341" y="2057400"/>
                  </a:lnTo>
                  <a:lnTo>
                    <a:pt x="11071" y="2057400"/>
                  </a:lnTo>
                  <a:lnTo>
                    <a:pt x="9863" y="2070100"/>
                  </a:lnTo>
                  <a:lnTo>
                    <a:pt x="46071" y="2070100"/>
                  </a:lnTo>
                  <a:lnTo>
                    <a:pt x="42600" y="2057400"/>
                  </a:lnTo>
                  <a:lnTo>
                    <a:pt x="47249" y="2044700"/>
                  </a:lnTo>
                  <a:lnTo>
                    <a:pt x="50854" y="2032000"/>
                  </a:lnTo>
                  <a:close/>
                </a:path>
                <a:path w="4672965" h="4711700">
                  <a:moveTo>
                    <a:pt x="52573" y="2057400"/>
                  </a:moveTo>
                  <a:lnTo>
                    <a:pt x="49789" y="2057400"/>
                  </a:lnTo>
                  <a:lnTo>
                    <a:pt x="51963" y="2070100"/>
                  </a:lnTo>
                  <a:lnTo>
                    <a:pt x="52573" y="2057400"/>
                  </a:lnTo>
                  <a:close/>
                </a:path>
                <a:path w="4672965" h="4711700">
                  <a:moveTo>
                    <a:pt x="4625364" y="2065574"/>
                  </a:moveTo>
                  <a:lnTo>
                    <a:pt x="4623754" y="2070100"/>
                  </a:lnTo>
                  <a:lnTo>
                    <a:pt x="4625937" y="2070100"/>
                  </a:lnTo>
                  <a:lnTo>
                    <a:pt x="4625364" y="2065574"/>
                  </a:lnTo>
                  <a:close/>
                </a:path>
                <a:path w="4672965" h="4711700">
                  <a:moveTo>
                    <a:pt x="4628273" y="2057400"/>
                  </a:moveTo>
                  <a:lnTo>
                    <a:pt x="4624330" y="2057400"/>
                  </a:lnTo>
                  <a:lnTo>
                    <a:pt x="4625364" y="2065574"/>
                  </a:lnTo>
                  <a:lnTo>
                    <a:pt x="4628273" y="2057400"/>
                  </a:lnTo>
                  <a:close/>
                </a:path>
                <a:path w="4672965" h="4711700">
                  <a:moveTo>
                    <a:pt x="4618623" y="2044700"/>
                  </a:moveTo>
                  <a:lnTo>
                    <a:pt x="4615901" y="2044700"/>
                  </a:lnTo>
                  <a:lnTo>
                    <a:pt x="4619984" y="2057400"/>
                  </a:lnTo>
                  <a:lnTo>
                    <a:pt x="4618833" y="2045758"/>
                  </a:lnTo>
                  <a:lnTo>
                    <a:pt x="4618623" y="2044700"/>
                  </a:lnTo>
                  <a:close/>
                </a:path>
                <a:path w="4672965" h="4711700">
                  <a:moveTo>
                    <a:pt x="4618752" y="2044944"/>
                  </a:moveTo>
                  <a:lnTo>
                    <a:pt x="4618833" y="2045758"/>
                  </a:lnTo>
                  <a:lnTo>
                    <a:pt x="4621136" y="2057400"/>
                  </a:lnTo>
                  <a:lnTo>
                    <a:pt x="4625325" y="2057400"/>
                  </a:lnTo>
                  <a:lnTo>
                    <a:pt x="4618752" y="2044944"/>
                  </a:lnTo>
                  <a:close/>
                </a:path>
                <a:path w="4672965" h="4711700">
                  <a:moveTo>
                    <a:pt x="4664800" y="2044700"/>
                  </a:moveTo>
                  <a:lnTo>
                    <a:pt x="4625128" y="2044700"/>
                  </a:lnTo>
                  <a:lnTo>
                    <a:pt x="4629155" y="2057400"/>
                  </a:lnTo>
                  <a:lnTo>
                    <a:pt x="4660872" y="2057400"/>
                  </a:lnTo>
                  <a:lnTo>
                    <a:pt x="4664800" y="2044700"/>
                  </a:lnTo>
                  <a:close/>
                </a:path>
                <a:path w="4672965" h="4711700">
                  <a:moveTo>
                    <a:pt x="4672548" y="2044700"/>
                  </a:moveTo>
                  <a:lnTo>
                    <a:pt x="4665847" y="2044700"/>
                  </a:lnTo>
                  <a:lnTo>
                    <a:pt x="4668255" y="2057400"/>
                  </a:lnTo>
                  <a:lnTo>
                    <a:pt x="4672548" y="2044700"/>
                  </a:lnTo>
                  <a:close/>
                </a:path>
                <a:path w="4672965" h="4711700">
                  <a:moveTo>
                    <a:pt x="4618623" y="2044700"/>
                  </a:moveTo>
                  <a:lnTo>
                    <a:pt x="4618833" y="2045758"/>
                  </a:lnTo>
                  <a:lnTo>
                    <a:pt x="4618752" y="2044944"/>
                  </a:lnTo>
                  <a:lnTo>
                    <a:pt x="4618623" y="2044700"/>
                  </a:lnTo>
                  <a:close/>
                </a:path>
                <a:path w="4672965" h="4711700">
                  <a:moveTo>
                    <a:pt x="4618728" y="2044700"/>
                  </a:moveTo>
                  <a:lnTo>
                    <a:pt x="4618752" y="2044944"/>
                  </a:lnTo>
                  <a:lnTo>
                    <a:pt x="4618728" y="2044700"/>
                  </a:lnTo>
                  <a:close/>
                </a:path>
                <a:path w="4672965" h="4711700">
                  <a:moveTo>
                    <a:pt x="44654" y="2032000"/>
                  </a:moveTo>
                  <a:lnTo>
                    <a:pt x="8421" y="2032000"/>
                  </a:lnTo>
                  <a:lnTo>
                    <a:pt x="7489" y="2044700"/>
                  </a:lnTo>
                  <a:lnTo>
                    <a:pt x="46243" y="2044700"/>
                  </a:lnTo>
                  <a:lnTo>
                    <a:pt x="44654" y="2032000"/>
                  </a:lnTo>
                  <a:close/>
                </a:path>
                <a:path w="4672965" h="4711700">
                  <a:moveTo>
                    <a:pt x="4663416" y="2032000"/>
                  </a:moveTo>
                  <a:lnTo>
                    <a:pt x="4625848" y="2032000"/>
                  </a:lnTo>
                  <a:lnTo>
                    <a:pt x="4622602" y="2044700"/>
                  </a:lnTo>
                  <a:lnTo>
                    <a:pt x="4660533" y="2044700"/>
                  </a:lnTo>
                  <a:lnTo>
                    <a:pt x="4663416" y="2032000"/>
                  </a:lnTo>
                  <a:close/>
                </a:path>
                <a:path w="4672965" h="4711700">
                  <a:moveTo>
                    <a:pt x="40030" y="1993900"/>
                  </a:moveTo>
                  <a:lnTo>
                    <a:pt x="14292" y="1993900"/>
                  </a:lnTo>
                  <a:lnTo>
                    <a:pt x="7719" y="2006600"/>
                  </a:lnTo>
                  <a:lnTo>
                    <a:pt x="9511" y="2019300"/>
                  </a:lnTo>
                  <a:lnTo>
                    <a:pt x="13743" y="2019300"/>
                  </a:lnTo>
                  <a:lnTo>
                    <a:pt x="14491" y="2032000"/>
                  </a:lnTo>
                  <a:lnTo>
                    <a:pt x="40946" y="2032000"/>
                  </a:lnTo>
                  <a:lnTo>
                    <a:pt x="39907" y="2019300"/>
                  </a:lnTo>
                  <a:lnTo>
                    <a:pt x="41031" y="2006600"/>
                  </a:lnTo>
                  <a:lnTo>
                    <a:pt x="40867" y="2006600"/>
                  </a:lnTo>
                  <a:lnTo>
                    <a:pt x="40030" y="1993900"/>
                  </a:lnTo>
                  <a:close/>
                </a:path>
                <a:path w="4672965" h="4711700">
                  <a:moveTo>
                    <a:pt x="49244" y="2019300"/>
                  </a:moveTo>
                  <a:lnTo>
                    <a:pt x="44669" y="2019300"/>
                  </a:lnTo>
                  <a:lnTo>
                    <a:pt x="44654" y="2032000"/>
                  </a:lnTo>
                  <a:lnTo>
                    <a:pt x="47743" y="2032000"/>
                  </a:lnTo>
                  <a:lnTo>
                    <a:pt x="49244" y="2019300"/>
                  </a:lnTo>
                  <a:close/>
                </a:path>
                <a:path w="4672965" h="4711700">
                  <a:moveTo>
                    <a:pt x="4628571" y="2019300"/>
                  </a:moveTo>
                  <a:lnTo>
                    <a:pt x="4621765" y="2019300"/>
                  </a:lnTo>
                  <a:lnTo>
                    <a:pt x="4617367" y="2032000"/>
                  </a:lnTo>
                  <a:lnTo>
                    <a:pt x="4628571" y="2019300"/>
                  </a:lnTo>
                  <a:close/>
                </a:path>
                <a:path w="4672965" h="4711700">
                  <a:moveTo>
                    <a:pt x="4665101" y="2019300"/>
                  </a:moveTo>
                  <a:lnTo>
                    <a:pt x="4631797" y="2019300"/>
                  </a:lnTo>
                  <a:lnTo>
                    <a:pt x="4633492" y="2032000"/>
                  </a:lnTo>
                  <a:lnTo>
                    <a:pt x="4661709" y="2032000"/>
                  </a:lnTo>
                  <a:lnTo>
                    <a:pt x="4665101" y="2019300"/>
                  </a:lnTo>
                  <a:close/>
                </a:path>
                <a:path w="4672965" h="4711700">
                  <a:moveTo>
                    <a:pt x="4637144" y="2006600"/>
                  </a:moveTo>
                  <a:lnTo>
                    <a:pt x="4630964" y="2006600"/>
                  </a:lnTo>
                  <a:lnTo>
                    <a:pt x="4630560" y="2019300"/>
                  </a:lnTo>
                  <a:lnTo>
                    <a:pt x="4639475" y="2019300"/>
                  </a:lnTo>
                  <a:lnTo>
                    <a:pt x="4637144" y="2006600"/>
                  </a:lnTo>
                  <a:close/>
                </a:path>
                <a:path w="4672965" h="4711700">
                  <a:moveTo>
                    <a:pt x="4663714" y="2006600"/>
                  </a:moveTo>
                  <a:lnTo>
                    <a:pt x="4639460" y="2006600"/>
                  </a:lnTo>
                  <a:lnTo>
                    <a:pt x="4639475" y="2019300"/>
                  </a:lnTo>
                  <a:lnTo>
                    <a:pt x="4665718" y="2019300"/>
                  </a:lnTo>
                  <a:lnTo>
                    <a:pt x="4663714" y="2006600"/>
                  </a:lnTo>
                  <a:close/>
                </a:path>
                <a:path w="4672965" h="4711700">
                  <a:moveTo>
                    <a:pt x="50668" y="1993900"/>
                  </a:moveTo>
                  <a:lnTo>
                    <a:pt x="40030" y="1993900"/>
                  </a:lnTo>
                  <a:lnTo>
                    <a:pt x="40867" y="2006600"/>
                  </a:lnTo>
                  <a:lnTo>
                    <a:pt x="47935" y="2006600"/>
                  </a:lnTo>
                  <a:lnTo>
                    <a:pt x="50668" y="1993900"/>
                  </a:lnTo>
                  <a:close/>
                </a:path>
                <a:path w="4672965" h="4711700">
                  <a:moveTo>
                    <a:pt x="4623440" y="1993900"/>
                  </a:moveTo>
                  <a:lnTo>
                    <a:pt x="4623566" y="2006600"/>
                  </a:lnTo>
                  <a:lnTo>
                    <a:pt x="4625645" y="2006600"/>
                  </a:lnTo>
                  <a:lnTo>
                    <a:pt x="4623440" y="1993900"/>
                  </a:lnTo>
                  <a:close/>
                </a:path>
                <a:path w="4672965" h="4711700">
                  <a:moveTo>
                    <a:pt x="4665498" y="1981200"/>
                  </a:moveTo>
                  <a:lnTo>
                    <a:pt x="4631745" y="1981200"/>
                  </a:lnTo>
                  <a:lnTo>
                    <a:pt x="4629382" y="1993900"/>
                  </a:lnTo>
                  <a:lnTo>
                    <a:pt x="4625645" y="2006600"/>
                  </a:lnTo>
                  <a:lnTo>
                    <a:pt x="4660237" y="2006600"/>
                  </a:lnTo>
                  <a:lnTo>
                    <a:pt x="4660402" y="1993900"/>
                  </a:lnTo>
                  <a:lnTo>
                    <a:pt x="4665498" y="1981200"/>
                  </a:lnTo>
                  <a:close/>
                </a:path>
                <a:path w="4672965" h="4711700">
                  <a:moveTo>
                    <a:pt x="37251" y="1943100"/>
                  </a:moveTo>
                  <a:lnTo>
                    <a:pt x="20973" y="1943100"/>
                  </a:lnTo>
                  <a:lnTo>
                    <a:pt x="19211" y="1955800"/>
                  </a:lnTo>
                  <a:lnTo>
                    <a:pt x="12837" y="1955800"/>
                  </a:lnTo>
                  <a:lnTo>
                    <a:pt x="9404" y="1968080"/>
                  </a:lnTo>
                  <a:lnTo>
                    <a:pt x="9423" y="1968500"/>
                  </a:lnTo>
                  <a:lnTo>
                    <a:pt x="13277" y="1968500"/>
                  </a:lnTo>
                  <a:lnTo>
                    <a:pt x="5851" y="1981200"/>
                  </a:lnTo>
                  <a:lnTo>
                    <a:pt x="12550" y="1993900"/>
                  </a:lnTo>
                  <a:lnTo>
                    <a:pt x="23525" y="1993900"/>
                  </a:lnTo>
                  <a:lnTo>
                    <a:pt x="32692" y="1981200"/>
                  </a:lnTo>
                  <a:lnTo>
                    <a:pt x="42980" y="1981200"/>
                  </a:lnTo>
                  <a:lnTo>
                    <a:pt x="37276" y="1955800"/>
                  </a:lnTo>
                  <a:lnTo>
                    <a:pt x="37251" y="1943100"/>
                  </a:lnTo>
                  <a:close/>
                </a:path>
                <a:path w="4672965" h="4711700">
                  <a:moveTo>
                    <a:pt x="32692" y="1981200"/>
                  </a:moveTo>
                  <a:lnTo>
                    <a:pt x="23525" y="1993900"/>
                  </a:lnTo>
                  <a:lnTo>
                    <a:pt x="38657" y="1993900"/>
                  </a:lnTo>
                  <a:lnTo>
                    <a:pt x="40244" y="1991783"/>
                  </a:lnTo>
                  <a:lnTo>
                    <a:pt x="32692" y="1981200"/>
                  </a:lnTo>
                  <a:close/>
                </a:path>
                <a:path w="4672965" h="4711700">
                  <a:moveTo>
                    <a:pt x="40244" y="1991783"/>
                  </a:moveTo>
                  <a:lnTo>
                    <a:pt x="38657" y="1993900"/>
                  </a:lnTo>
                  <a:lnTo>
                    <a:pt x="41754" y="1993900"/>
                  </a:lnTo>
                  <a:lnTo>
                    <a:pt x="40244" y="1991783"/>
                  </a:lnTo>
                  <a:close/>
                </a:path>
                <a:path w="4672965" h="4711700">
                  <a:moveTo>
                    <a:pt x="50124" y="1943100"/>
                  </a:moveTo>
                  <a:lnTo>
                    <a:pt x="37251" y="1943100"/>
                  </a:lnTo>
                  <a:lnTo>
                    <a:pt x="42930" y="1955800"/>
                  </a:lnTo>
                  <a:lnTo>
                    <a:pt x="42980" y="1981200"/>
                  </a:lnTo>
                  <a:lnTo>
                    <a:pt x="32692" y="1981200"/>
                  </a:lnTo>
                  <a:lnTo>
                    <a:pt x="40244" y="1991783"/>
                  </a:lnTo>
                  <a:lnTo>
                    <a:pt x="48181" y="1981200"/>
                  </a:lnTo>
                  <a:lnTo>
                    <a:pt x="52727" y="1968500"/>
                  </a:lnTo>
                  <a:lnTo>
                    <a:pt x="51998" y="1968500"/>
                  </a:lnTo>
                  <a:lnTo>
                    <a:pt x="54262" y="1955800"/>
                  </a:lnTo>
                  <a:lnTo>
                    <a:pt x="50124" y="1943100"/>
                  </a:lnTo>
                  <a:close/>
                </a:path>
                <a:path w="4672965" h="4711700">
                  <a:moveTo>
                    <a:pt x="4626328" y="1968500"/>
                  </a:moveTo>
                  <a:lnTo>
                    <a:pt x="4623335" y="1968500"/>
                  </a:lnTo>
                  <a:lnTo>
                    <a:pt x="4620124" y="1981200"/>
                  </a:lnTo>
                  <a:lnTo>
                    <a:pt x="4627667" y="1981200"/>
                  </a:lnTo>
                  <a:lnTo>
                    <a:pt x="4626328" y="1968500"/>
                  </a:lnTo>
                  <a:close/>
                </a:path>
                <a:path w="4672965" h="4711700">
                  <a:moveTo>
                    <a:pt x="4657236" y="1968500"/>
                  </a:moveTo>
                  <a:lnTo>
                    <a:pt x="4631084" y="1968500"/>
                  </a:lnTo>
                  <a:lnTo>
                    <a:pt x="4630716" y="1981200"/>
                  </a:lnTo>
                  <a:lnTo>
                    <a:pt x="4662928" y="1981200"/>
                  </a:lnTo>
                  <a:lnTo>
                    <a:pt x="4657236" y="1968500"/>
                  </a:lnTo>
                  <a:close/>
                </a:path>
                <a:path w="4672965" h="4711700">
                  <a:moveTo>
                    <a:pt x="9120" y="1961803"/>
                  </a:moveTo>
                  <a:lnTo>
                    <a:pt x="4973" y="1968500"/>
                  </a:lnTo>
                  <a:lnTo>
                    <a:pt x="9287" y="1968500"/>
                  </a:lnTo>
                  <a:lnTo>
                    <a:pt x="9404" y="1968080"/>
                  </a:lnTo>
                  <a:lnTo>
                    <a:pt x="9120" y="1961803"/>
                  </a:lnTo>
                  <a:close/>
                </a:path>
                <a:path w="4672965" h="4711700">
                  <a:moveTo>
                    <a:pt x="4640643" y="1943100"/>
                  </a:moveTo>
                  <a:lnTo>
                    <a:pt x="4633387" y="1943100"/>
                  </a:lnTo>
                  <a:lnTo>
                    <a:pt x="4634359" y="1955800"/>
                  </a:lnTo>
                  <a:lnTo>
                    <a:pt x="4631201" y="1955800"/>
                  </a:lnTo>
                  <a:lnTo>
                    <a:pt x="4633831" y="1968500"/>
                  </a:lnTo>
                  <a:lnTo>
                    <a:pt x="4642145" y="1968500"/>
                  </a:lnTo>
                  <a:lnTo>
                    <a:pt x="4640049" y="1955800"/>
                  </a:lnTo>
                  <a:lnTo>
                    <a:pt x="4640643" y="1943100"/>
                  </a:lnTo>
                  <a:close/>
                </a:path>
                <a:path w="4672965" h="4711700">
                  <a:moveTo>
                    <a:pt x="4662601" y="1943100"/>
                  </a:moveTo>
                  <a:lnTo>
                    <a:pt x="4640643" y="1943100"/>
                  </a:lnTo>
                  <a:lnTo>
                    <a:pt x="4645429" y="1955800"/>
                  </a:lnTo>
                  <a:lnTo>
                    <a:pt x="4642145" y="1968500"/>
                  </a:lnTo>
                  <a:lnTo>
                    <a:pt x="4656667" y="1968500"/>
                  </a:lnTo>
                  <a:lnTo>
                    <a:pt x="4662221" y="1955800"/>
                  </a:lnTo>
                  <a:lnTo>
                    <a:pt x="4665557" y="1955800"/>
                  </a:lnTo>
                  <a:lnTo>
                    <a:pt x="4662601" y="1943100"/>
                  </a:lnTo>
                  <a:close/>
                </a:path>
                <a:path w="4672965" h="4711700">
                  <a:moveTo>
                    <a:pt x="11151" y="1943100"/>
                  </a:moveTo>
                  <a:lnTo>
                    <a:pt x="8847" y="1955800"/>
                  </a:lnTo>
                  <a:lnTo>
                    <a:pt x="9120" y="1961803"/>
                  </a:lnTo>
                  <a:lnTo>
                    <a:pt x="12837" y="1955800"/>
                  </a:lnTo>
                  <a:lnTo>
                    <a:pt x="15271" y="1955800"/>
                  </a:lnTo>
                  <a:lnTo>
                    <a:pt x="11151" y="1943100"/>
                  </a:lnTo>
                  <a:close/>
                </a:path>
                <a:path w="4672965" h="4711700">
                  <a:moveTo>
                    <a:pt x="4629353" y="1943100"/>
                  </a:moveTo>
                  <a:lnTo>
                    <a:pt x="4625953" y="1943100"/>
                  </a:lnTo>
                  <a:lnTo>
                    <a:pt x="4625294" y="1955800"/>
                  </a:lnTo>
                  <a:lnTo>
                    <a:pt x="4631345" y="1955800"/>
                  </a:lnTo>
                  <a:lnTo>
                    <a:pt x="4629353" y="1943100"/>
                  </a:lnTo>
                  <a:close/>
                </a:path>
                <a:path w="4672965" h="4711700">
                  <a:moveTo>
                    <a:pt x="50223" y="1917700"/>
                  </a:moveTo>
                  <a:lnTo>
                    <a:pt x="12125" y="1917700"/>
                  </a:lnTo>
                  <a:lnTo>
                    <a:pt x="7662" y="1930400"/>
                  </a:lnTo>
                  <a:lnTo>
                    <a:pt x="10557" y="1943100"/>
                  </a:lnTo>
                  <a:lnTo>
                    <a:pt x="39771" y="1943100"/>
                  </a:lnTo>
                  <a:lnTo>
                    <a:pt x="39591" y="1930400"/>
                  </a:lnTo>
                  <a:lnTo>
                    <a:pt x="53171" y="1930400"/>
                  </a:lnTo>
                  <a:lnTo>
                    <a:pt x="50223" y="1917700"/>
                  </a:lnTo>
                  <a:close/>
                </a:path>
                <a:path w="4672965" h="4711700">
                  <a:moveTo>
                    <a:pt x="47760" y="1930400"/>
                  </a:moveTo>
                  <a:lnTo>
                    <a:pt x="41307" y="1930400"/>
                  </a:lnTo>
                  <a:lnTo>
                    <a:pt x="39771" y="1943100"/>
                  </a:lnTo>
                  <a:lnTo>
                    <a:pt x="43523" y="1943100"/>
                  </a:lnTo>
                  <a:lnTo>
                    <a:pt x="47760" y="1930400"/>
                  </a:lnTo>
                  <a:close/>
                </a:path>
                <a:path w="4672965" h="4711700">
                  <a:moveTo>
                    <a:pt x="4636427" y="1917700"/>
                  </a:moveTo>
                  <a:lnTo>
                    <a:pt x="4626645" y="1917700"/>
                  </a:lnTo>
                  <a:lnTo>
                    <a:pt x="4631594" y="1930400"/>
                  </a:lnTo>
                  <a:lnTo>
                    <a:pt x="4632440" y="1943100"/>
                  </a:lnTo>
                  <a:lnTo>
                    <a:pt x="4654329" y="1943100"/>
                  </a:lnTo>
                  <a:lnTo>
                    <a:pt x="4656718" y="1939340"/>
                  </a:lnTo>
                  <a:lnTo>
                    <a:pt x="4660297" y="1930400"/>
                  </a:lnTo>
                  <a:lnTo>
                    <a:pt x="4636633" y="1930400"/>
                  </a:lnTo>
                  <a:lnTo>
                    <a:pt x="4636427" y="1917700"/>
                  </a:lnTo>
                  <a:close/>
                </a:path>
                <a:path w="4672965" h="4711700">
                  <a:moveTo>
                    <a:pt x="4665310" y="1930400"/>
                  </a:moveTo>
                  <a:lnTo>
                    <a:pt x="4662398" y="1930400"/>
                  </a:lnTo>
                  <a:lnTo>
                    <a:pt x="4656718" y="1939340"/>
                  </a:lnTo>
                  <a:lnTo>
                    <a:pt x="4655212" y="1943100"/>
                  </a:lnTo>
                  <a:lnTo>
                    <a:pt x="4663990" y="1943100"/>
                  </a:lnTo>
                  <a:lnTo>
                    <a:pt x="4665310" y="1930400"/>
                  </a:lnTo>
                  <a:close/>
                </a:path>
                <a:path w="4672965" h="4711700">
                  <a:moveTo>
                    <a:pt x="4662398" y="1930400"/>
                  </a:moveTo>
                  <a:lnTo>
                    <a:pt x="4660297" y="1930400"/>
                  </a:lnTo>
                  <a:lnTo>
                    <a:pt x="4656718" y="1939340"/>
                  </a:lnTo>
                  <a:lnTo>
                    <a:pt x="4662398" y="1930400"/>
                  </a:lnTo>
                  <a:close/>
                </a:path>
                <a:path w="4672965" h="4711700">
                  <a:moveTo>
                    <a:pt x="4660690" y="1917700"/>
                  </a:moveTo>
                  <a:lnTo>
                    <a:pt x="4636427" y="1917700"/>
                  </a:lnTo>
                  <a:lnTo>
                    <a:pt x="4637576" y="1930400"/>
                  </a:lnTo>
                  <a:lnTo>
                    <a:pt x="4656305" y="1930400"/>
                  </a:lnTo>
                  <a:lnTo>
                    <a:pt x="4660690" y="1917700"/>
                  </a:lnTo>
                  <a:close/>
                </a:path>
                <a:path w="4672965" h="4711700">
                  <a:moveTo>
                    <a:pt x="47049" y="1892300"/>
                  </a:moveTo>
                  <a:lnTo>
                    <a:pt x="9863" y="1892300"/>
                  </a:lnTo>
                  <a:lnTo>
                    <a:pt x="8664" y="1905000"/>
                  </a:lnTo>
                  <a:lnTo>
                    <a:pt x="8177" y="1905000"/>
                  </a:lnTo>
                  <a:lnTo>
                    <a:pt x="8194" y="1917700"/>
                  </a:lnTo>
                  <a:lnTo>
                    <a:pt x="38668" y="1917700"/>
                  </a:lnTo>
                  <a:lnTo>
                    <a:pt x="40551" y="1915041"/>
                  </a:lnTo>
                  <a:lnTo>
                    <a:pt x="40260" y="1905000"/>
                  </a:lnTo>
                  <a:lnTo>
                    <a:pt x="47049" y="1892300"/>
                  </a:lnTo>
                  <a:close/>
                </a:path>
                <a:path w="4672965" h="4711700">
                  <a:moveTo>
                    <a:pt x="47663" y="1905000"/>
                  </a:moveTo>
                  <a:lnTo>
                    <a:pt x="40551" y="1915041"/>
                  </a:lnTo>
                  <a:lnTo>
                    <a:pt x="40628" y="1917700"/>
                  </a:lnTo>
                  <a:lnTo>
                    <a:pt x="43234" y="1917700"/>
                  </a:lnTo>
                  <a:lnTo>
                    <a:pt x="47663" y="1905000"/>
                  </a:lnTo>
                  <a:close/>
                </a:path>
                <a:path w="4672965" h="4711700">
                  <a:moveTo>
                    <a:pt x="4625429" y="1905000"/>
                  </a:moveTo>
                  <a:lnTo>
                    <a:pt x="4624296" y="1905000"/>
                  </a:lnTo>
                  <a:lnTo>
                    <a:pt x="4623270" y="1917700"/>
                  </a:lnTo>
                  <a:lnTo>
                    <a:pt x="4625429" y="1905000"/>
                  </a:lnTo>
                  <a:close/>
                </a:path>
                <a:path w="4672965" h="4711700">
                  <a:moveTo>
                    <a:pt x="4659774" y="1879600"/>
                  </a:moveTo>
                  <a:lnTo>
                    <a:pt x="4631110" y="1879600"/>
                  </a:lnTo>
                  <a:lnTo>
                    <a:pt x="4626545" y="1892300"/>
                  </a:lnTo>
                  <a:lnTo>
                    <a:pt x="4630560" y="1917700"/>
                  </a:lnTo>
                  <a:lnTo>
                    <a:pt x="4665271" y="1917700"/>
                  </a:lnTo>
                  <a:lnTo>
                    <a:pt x="4659250" y="1905000"/>
                  </a:lnTo>
                  <a:lnTo>
                    <a:pt x="4655194" y="1905000"/>
                  </a:lnTo>
                  <a:lnTo>
                    <a:pt x="4659551" y="1892300"/>
                  </a:lnTo>
                  <a:lnTo>
                    <a:pt x="4663889" y="1892300"/>
                  </a:lnTo>
                  <a:lnTo>
                    <a:pt x="4659774" y="1879600"/>
                  </a:lnTo>
                  <a:close/>
                </a:path>
                <a:path w="4672965" h="4711700">
                  <a:moveTo>
                    <a:pt x="4623854" y="1892300"/>
                  </a:moveTo>
                  <a:lnTo>
                    <a:pt x="4622602" y="1892300"/>
                  </a:lnTo>
                  <a:lnTo>
                    <a:pt x="4623176" y="1905000"/>
                  </a:lnTo>
                  <a:lnTo>
                    <a:pt x="4623819" y="1905000"/>
                  </a:lnTo>
                  <a:lnTo>
                    <a:pt x="4623854" y="1892300"/>
                  </a:lnTo>
                  <a:close/>
                </a:path>
                <a:path w="4672965" h="4711700">
                  <a:moveTo>
                    <a:pt x="42700" y="1879600"/>
                  </a:moveTo>
                  <a:lnTo>
                    <a:pt x="15706" y="1879600"/>
                  </a:lnTo>
                  <a:lnTo>
                    <a:pt x="13064" y="1892300"/>
                  </a:lnTo>
                  <a:lnTo>
                    <a:pt x="44886" y="1892300"/>
                  </a:lnTo>
                  <a:lnTo>
                    <a:pt x="45217" y="1889373"/>
                  </a:lnTo>
                  <a:lnTo>
                    <a:pt x="42700" y="1879600"/>
                  </a:lnTo>
                  <a:close/>
                </a:path>
                <a:path w="4672965" h="4711700">
                  <a:moveTo>
                    <a:pt x="48278" y="1879600"/>
                  </a:moveTo>
                  <a:lnTo>
                    <a:pt x="46323" y="1879600"/>
                  </a:lnTo>
                  <a:lnTo>
                    <a:pt x="45217" y="1889373"/>
                  </a:lnTo>
                  <a:lnTo>
                    <a:pt x="45970" y="1892300"/>
                  </a:lnTo>
                  <a:lnTo>
                    <a:pt x="47359" y="1892300"/>
                  </a:lnTo>
                  <a:lnTo>
                    <a:pt x="48278" y="1879600"/>
                  </a:lnTo>
                  <a:close/>
                </a:path>
                <a:path w="4672965" h="4711700">
                  <a:moveTo>
                    <a:pt x="33844" y="1841500"/>
                  </a:moveTo>
                  <a:lnTo>
                    <a:pt x="7560" y="1841500"/>
                  </a:lnTo>
                  <a:lnTo>
                    <a:pt x="12533" y="1854200"/>
                  </a:lnTo>
                  <a:lnTo>
                    <a:pt x="8009" y="1866900"/>
                  </a:lnTo>
                  <a:lnTo>
                    <a:pt x="8406" y="1879600"/>
                  </a:lnTo>
                  <a:lnTo>
                    <a:pt x="52249" y="1879600"/>
                  </a:lnTo>
                  <a:lnTo>
                    <a:pt x="49226" y="1866900"/>
                  </a:lnTo>
                  <a:lnTo>
                    <a:pt x="38804" y="1866900"/>
                  </a:lnTo>
                  <a:lnTo>
                    <a:pt x="39569" y="1854200"/>
                  </a:lnTo>
                  <a:lnTo>
                    <a:pt x="35752" y="1854200"/>
                  </a:lnTo>
                  <a:lnTo>
                    <a:pt x="33844" y="1841500"/>
                  </a:lnTo>
                  <a:close/>
                </a:path>
                <a:path w="4672965" h="4711700">
                  <a:moveTo>
                    <a:pt x="4649349" y="1866900"/>
                  </a:moveTo>
                  <a:lnTo>
                    <a:pt x="4623440" y="1866900"/>
                  </a:lnTo>
                  <a:lnTo>
                    <a:pt x="4626619" y="1879600"/>
                  </a:lnTo>
                  <a:lnTo>
                    <a:pt x="4645010" y="1879600"/>
                  </a:lnTo>
                  <a:lnTo>
                    <a:pt x="4649349" y="1866900"/>
                  </a:lnTo>
                  <a:close/>
                </a:path>
                <a:path w="4672965" h="4711700">
                  <a:moveTo>
                    <a:pt x="4653099" y="1866900"/>
                  </a:moveTo>
                  <a:lnTo>
                    <a:pt x="4649349" y="1866900"/>
                  </a:lnTo>
                  <a:lnTo>
                    <a:pt x="4645010" y="1879600"/>
                  </a:lnTo>
                  <a:lnTo>
                    <a:pt x="4652019" y="1879600"/>
                  </a:lnTo>
                  <a:lnTo>
                    <a:pt x="4655319" y="1875203"/>
                  </a:lnTo>
                  <a:lnTo>
                    <a:pt x="4653099" y="1866900"/>
                  </a:lnTo>
                  <a:close/>
                </a:path>
                <a:path w="4672965" h="4711700">
                  <a:moveTo>
                    <a:pt x="4655319" y="1875203"/>
                  </a:moveTo>
                  <a:lnTo>
                    <a:pt x="4652019" y="1879600"/>
                  </a:lnTo>
                  <a:lnTo>
                    <a:pt x="4656495" y="1879600"/>
                  </a:lnTo>
                  <a:lnTo>
                    <a:pt x="4655319" y="1875203"/>
                  </a:lnTo>
                  <a:close/>
                </a:path>
                <a:path w="4672965" h="4711700">
                  <a:moveTo>
                    <a:pt x="4661554" y="1866900"/>
                  </a:moveTo>
                  <a:lnTo>
                    <a:pt x="4653099" y="1866900"/>
                  </a:lnTo>
                  <a:lnTo>
                    <a:pt x="4655319" y="1875203"/>
                  </a:lnTo>
                  <a:lnTo>
                    <a:pt x="4661554" y="1866900"/>
                  </a:lnTo>
                  <a:close/>
                </a:path>
                <a:path w="4672965" h="4711700">
                  <a:moveTo>
                    <a:pt x="9654" y="1854200"/>
                  </a:moveTo>
                  <a:lnTo>
                    <a:pt x="1853" y="1866900"/>
                  </a:lnTo>
                  <a:lnTo>
                    <a:pt x="6083" y="1866900"/>
                  </a:lnTo>
                  <a:lnTo>
                    <a:pt x="9654" y="1854200"/>
                  </a:lnTo>
                  <a:close/>
                </a:path>
                <a:path w="4672965" h="4711700">
                  <a:moveTo>
                    <a:pt x="4632962" y="1841500"/>
                  </a:moveTo>
                  <a:lnTo>
                    <a:pt x="4624487" y="1841500"/>
                  </a:lnTo>
                  <a:lnTo>
                    <a:pt x="4624706" y="1854200"/>
                  </a:lnTo>
                  <a:lnTo>
                    <a:pt x="4626319" y="1866900"/>
                  </a:lnTo>
                  <a:lnTo>
                    <a:pt x="4668674" y="1866900"/>
                  </a:lnTo>
                  <a:lnTo>
                    <a:pt x="4662810" y="1854200"/>
                  </a:lnTo>
                  <a:lnTo>
                    <a:pt x="4626895" y="1854200"/>
                  </a:lnTo>
                  <a:lnTo>
                    <a:pt x="4632962" y="1841500"/>
                  </a:lnTo>
                  <a:close/>
                </a:path>
                <a:path w="4672965" h="4711700">
                  <a:moveTo>
                    <a:pt x="40333" y="1841500"/>
                  </a:moveTo>
                  <a:lnTo>
                    <a:pt x="38297" y="1841500"/>
                  </a:lnTo>
                  <a:lnTo>
                    <a:pt x="35752" y="1854200"/>
                  </a:lnTo>
                  <a:lnTo>
                    <a:pt x="39569" y="1854200"/>
                  </a:lnTo>
                  <a:lnTo>
                    <a:pt x="40333" y="1841500"/>
                  </a:lnTo>
                  <a:close/>
                </a:path>
                <a:path w="4672965" h="4711700">
                  <a:moveTo>
                    <a:pt x="4639984" y="1841500"/>
                  </a:moveTo>
                  <a:lnTo>
                    <a:pt x="4632962" y="1841500"/>
                  </a:lnTo>
                  <a:lnTo>
                    <a:pt x="4632864" y="1854200"/>
                  </a:lnTo>
                  <a:lnTo>
                    <a:pt x="4639460" y="1854200"/>
                  </a:lnTo>
                  <a:lnTo>
                    <a:pt x="4639984" y="1841500"/>
                  </a:lnTo>
                  <a:close/>
                </a:path>
                <a:path w="4672965" h="4711700">
                  <a:moveTo>
                    <a:pt x="4664800" y="1828800"/>
                  </a:moveTo>
                  <a:lnTo>
                    <a:pt x="4632864" y="1828800"/>
                  </a:lnTo>
                  <a:lnTo>
                    <a:pt x="4632026" y="1841500"/>
                  </a:lnTo>
                  <a:lnTo>
                    <a:pt x="4639984" y="1841500"/>
                  </a:lnTo>
                  <a:lnTo>
                    <a:pt x="4639460" y="1854200"/>
                  </a:lnTo>
                  <a:lnTo>
                    <a:pt x="4661987" y="1854200"/>
                  </a:lnTo>
                  <a:lnTo>
                    <a:pt x="4663478" y="1841500"/>
                  </a:lnTo>
                  <a:lnTo>
                    <a:pt x="4664800" y="1828800"/>
                  </a:lnTo>
                  <a:close/>
                </a:path>
                <a:path w="4672965" h="4711700">
                  <a:moveTo>
                    <a:pt x="29190" y="1828800"/>
                  </a:moveTo>
                  <a:lnTo>
                    <a:pt x="12831" y="1828800"/>
                  </a:lnTo>
                  <a:lnTo>
                    <a:pt x="10329" y="1841500"/>
                  </a:lnTo>
                  <a:lnTo>
                    <a:pt x="27982" y="1841500"/>
                  </a:lnTo>
                  <a:lnTo>
                    <a:pt x="29190" y="1828800"/>
                  </a:lnTo>
                  <a:close/>
                </a:path>
                <a:path w="4672965" h="4711700">
                  <a:moveTo>
                    <a:pt x="49820" y="1828800"/>
                  </a:moveTo>
                  <a:lnTo>
                    <a:pt x="29190" y="1828800"/>
                  </a:lnTo>
                  <a:lnTo>
                    <a:pt x="29014" y="1841500"/>
                  </a:lnTo>
                  <a:lnTo>
                    <a:pt x="43331" y="1841500"/>
                  </a:lnTo>
                  <a:lnTo>
                    <a:pt x="49820" y="1828800"/>
                  </a:lnTo>
                  <a:close/>
                </a:path>
                <a:path w="4672965" h="4711700">
                  <a:moveTo>
                    <a:pt x="23351" y="1803400"/>
                  </a:moveTo>
                  <a:lnTo>
                    <a:pt x="18533" y="1803400"/>
                  </a:lnTo>
                  <a:lnTo>
                    <a:pt x="10856" y="1816100"/>
                  </a:lnTo>
                  <a:lnTo>
                    <a:pt x="7057" y="1828800"/>
                  </a:lnTo>
                  <a:lnTo>
                    <a:pt x="43873" y="1828800"/>
                  </a:lnTo>
                  <a:lnTo>
                    <a:pt x="46276" y="1816100"/>
                  </a:lnTo>
                  <a:lnTo>
                    <a:pt x="18575" y="1816100"/>
                  </a:lnTo>
                  <a:lnTo>
                    <a:pt x="23351" y="1803400"/>
                  </a:lnTo>
                  <a:close/>
                </a:path>
                <a:path w="4672965" h="4711700">
                  <a:moveTo>
                    <a:pt x="46935" y="1816100"/>
                  </a:moveTo>
                  <a:lnTo>
                    <a:pt x="46276" y="1816100"/>
                  </a:lnTo>
                  <a:lnTo>
                    <a:pt x="43873" y="1828800"/>
                  </a:lnTo>
                  <a:lnTo>
                    <a:pt x="46935" y="1816100"/>
                  </a:lnTo>
                  <a:close/>
                </a:path>
                <a:path w="4672965" h="4711700">
                  <a:moveTo>
                    <a:pt x="51114" y="1816100"/>
                  </a:moveTo>
                  <a:lnTo>
                    <a:pt x="46935" y="1816100"/>
                  </a:lnTo>
                  <a:lnTo>
                    <a:pt x="43873" y="1828800"/>
                  </a:lnTo>
                  <a:lnTo>
                    <a:pt x="53819" y="1828800"/>
                  </a:lnTo>
                  <a:lnTo>
                    <a:pt x="51114" y="1816100"/>
                  </a:lnTo>
                  <a:close/>
                </a:path>
                <a:path w="4672965" h="4711700">
                  <a:moveTo>
                    <a:pt x="4623343" y="1821177"/>
                  </a:moveTo>
                  <a:lnTo>
                    <a:pt x="4620053" y="1828800"/>
                  </a:lnTo>
                  <a:lnTo>
                    <a:pt x="4624683" y="1828800"/>
                  </a:lnTo>
                  <a:lnTo>
                    <a:pt x="4623343" y="1821177"/>
                  </a:lnTo>
                  <a:close/>
                </a:path>
                <a:path w="4672965" h="4711700">
                  <a:moveTo>
                    <a:pt x="4659669" y="1816100"/>
                  </a:moveTo>
                  <a:lnTo>
                    <a:pt x="4625534" y="1816100"/>
                  </a:lnTo>
                  <a:lnTo>
                    <a:pt x="4623538" y="1820725"/>
                  </a:lnTo>
                  <a:lnTo>
                    <a:pt x="4625719" y="1828800"/>
                  </a:lnTo>
                  <a:lnTo>
                    <a:pt x="4659955" y="1828800"/>
                  </a:lnTo>
                  <a:lnTo>
                    <a:pt x="4659669" y="1816100"/>
                  </a:lnTo>
                  <a:close/>
                </a:path>
                <a:path w="4672965" h="4711700">
                  <a:moveTo>
                    <a:pt x="4622752" y="1817817"/>
                  </a:moveTo>
                  <a:lnTo>
                    <a:pt x="4623343" y="1821177"/>
                  </a:lnTo>
                  <a:lnTo>
                    <a:pt x="4623538" y="1820725"/>
                  </a:lnTo>
                  <a:lnTo>
                    <a:pt x="4622752" y="1817817"/>
                  </a:lnTo>
                  <a:close/>
                </a:path>
                <a:path w="4672965" h="4711700">
                  <a:moveTo>
                    <a:pt x="4622450" y="1816100"/>
                  </a:moveTo>
                  <a:lnTo>
                    <a:pt x="4622288" y="1816100"/>
                  </a:lnTo>
                  <a:lnTo>
                    <a:pt x="4622752" y="1817817"/>
                  </a:lnTo>
                  <a:lnTo>
                    <a:pt x="4622450" y="1816100"/>
                  </a:lnTo>
                  <a:close/>
                </a:path>
                <a:path w="4672965" h="4711700">
                  <a:moveTo>
                    <a:pt x="27337" y="1803400"/>
                  </a:moveTo>
                  <a:lnTo>
                    <a:pt x="26060" y="1803400"/>
                  </a:lnTo>
                  <a:lnTo>
                    <a:pt x="25685" y="1816100"/>
                  </a:lnTo>
                  <a:lnTo>
                    <a:pt x="27863" y="1816100"/>
                  </a:lnTo>
                  <a:lnTo>
                    <a:pt x="27337" y="1803400"/>
                  </a:lnTo>
                  <a:close/>
                </a:path>
                <a:path w="4672965" h="4711700">
                  <a:moveTo>
                    <a:pt x="38983" y="1803400"/>
                  </a:moveTo>
                  <a:lnTo>
                    <a:pt x="28815" y="1803400"/>
                  </a:lnTo>
                  <a:lnTo>
                    <a:pt x="29433" y="1816100"/>
                  </a:lnTo>
                  <a:lnTo>
                    <a:pt x="40602" y="1816100"/>
                  </a:lnTo>
                  <a:lnTo>
                    <a:pt x="38983" y="1803400"/>
                  </a:lnTo>
                  <a:close/>
                </a:path>
                <a:path w="4672965" h="4711700">
                  <a:moveTo>
                    <a:pt x="4655756" y="1790700"/>
                  </a:moveTo>
                  <a:lnTo>
                    <a:pt x="4633957" y="1790700"/>
                  </a:lnTo>
                  <a:lnTo>
                    <a:pt x="4628630" y="1816100"/>
                  </a:lnTo>
                  <a:lnTo>
                    <a:pt x="4649858" y="1816100"/>
                  </a:lnTo>
                  <a:lnTo>
                    <a:pt x="4649094" y="1803400"/>
                  </a:lnTo>
                  <a:lnTo>
                    <a:pt x="4653657" y="1803400"/>
                  </a:lnTo>
                  <a:lnTo>
                    <a:pt x="4655756" y="1790700"/>
                  </a:lnTo>
                  <a:close/>
                </a:path>
                <a:path w="4672965" h="4711700">
                  <a:moveTo>
                    <a:pt x="4661407" y="1790700"/>
                  </a:moveTo>
                  <a:lnTo>
                    <a:pt x="4659355" y="1790700"/>
                  </a:lnTo>
                  <a:lnTo>
                    <a:pt x="4657590" y="1803400"/>
                  </a:lnTo>
                  <a:lnTo>
                    <a:pt x="4653557" y="1816100"/>
                  </a:lnTo>
                  <a:lnTo>
                    <a:pt x="4663188" y="1816100"/>
                  </a:lnTo>
                  <a:lnTo>
                    <a:pt x="4664905" y="1803400"/>
                  </a:lnTo>
                  <a:lnTo>
                    <a:pt x="4661407" y="1790700"/>
                  </a:lnTo>
                  <a:close/>
                </a:path>
                <a:path w="4672965" h="4711700">
                  <a:moveTo>
                    <a:pt x="47255" y="1778000"/>
                  </a:moveTo>
                  <a:lnTo>
                    <a:pt x="10470" y="1778000"/>
                  </a:lnTo>
                  <a:lnTo>
                    <a:pt x="7195" y="1803400"/>
                  </a:lnTo>
                  <a:lnTo>
                    <a:pt x="14324" y="1803400"/>
                  </a:lnTo>
                  <a:lnTo>
                    <a:pt x="10859" y="1790700"/>
                  </a:lnTo>
                  <a:lnTo>
                    <a:pt x="49509" y="1790700"/>
                  </a:lnTo>
                  <a:lnTo>
                    <a:pt x="47255" y="1778000"/>
                  </a:lnTo>
                  <a:close/>
                </a:path>
                <a:path w="4672965" h="4711700">
                  <a:moveTo>
                    <a:pt x="46904" y="1790700"/>
                  </a:moveTo>
                  <a:lnTo>
                    <a:pt x="14095" y="1790700"/>
                  </a:lnTo>
                  <a:lnTo>
                    <a:pt x="14324" y="1803400"/>
                  </a:lnTo>
                  <a:lnTo>
                    <a:pt x="46061" y="1803400"/>
                  </a:lnTo>
                  <a:lnTo>
                    <a:pt x="46904" y="1790700"/>
                  </a:lnTo>
                  <a:close/>
                </a:path>
                <a:path w="4672965" h="4711700">
                  <a:moveTo>
                    <a:pt x="4666266" y="1790700"/>
                  </a:moveTo>
                  <a:lnTo>
                    <a:pt x="4663753" y="1790700"/>
                  </a:lnTo>
                  <a:lnTo>
                    <a:pt x="4667418" y="1803400"/>
                  </a:lnTo>
                  <a:lnTo>
                    <a:pt x="4666266" y="1790700"/>
                  </a:lnTo>
                  <a:close/>
                </a:path>
                <a:path w="4672965" h="4711700">
                  <a:moveTo>
                    <a:pt x="4631511" y="1778000"/>
                  </a:moveTo>
                  <a:lnTo>
                    <a:pt x="4630652" y="1790700"/>
                  </a:lnTo>
                  <a:lnTo>
                    <a:pt x="4632026" y="1790700"/>
                  </a:lnTo>
                  <a:lnTo>
                    <a:pt x="4631511" y="1778000"/>
                  </a:lnTo>
                  <a:close/>
                </a:path>
                <a:path w="4672965" h="4711700">
                  <a:moveTo>
                    <a:pt x="4662496" y="1765300"/>
                  </a:moveTo>
                  <a:lnTo>
                    <a:pt x="4630037" y="1765300"/>
                  </a:lnTo>
                  <a:lnTo>
                    <a:pt x="4633651" y="1778000"/>
                  </a:lnTo>
                  <a:lnTo>
                    <a:pt x="4637738" y="1778000"/>
                  </a:lnTo>
                  <a:lnTo>
                    <a:pt x="4637052" y="1790700"/>
                  </a:lnTo>
                  <a:lnTo>
                    <a:pt x="4662365" y="1790700"/>
                  </a:lnTo>
                  <a:lnTo>
                    <a:pt x="4663992" y="1778000"/>
                  </a:lnTo>
                  <a:lnTo>
                    <a:pt x="4662496" y="1765300"/>
                  </a:lnTo>
                  <a:close/>
                </a:path>
                <a:path w="4672965" h="4711700">
                  <a:moveTo>
                    <a:pt x="40509" y="1752600"/>
                  </a:moveTo>
                  <a:lnTo>
                    <a:pt x="14661" y="1752600"/>
                  </a:lnTo>
                  <a:lnTo>
                    <a:pt x="13156" y="1765300"/>
                  </a:lnTo>
                  <a:lnTo>
                    <a:pt x="11196" y="1778000"/>
                  </a:lnTo>
                  <a:lnTo>
                    <a:pt x="32051" y="1778000"/>
                  </a:lnTo>
                  <a:lnTo>
                    <a:pt x="32520" y="1765300"/>
                  </a:lnTo>
                  <a:lnTo>
                    <a:pt x="40108" y="1765300"/>
                  </a:lnTo>
                  <a:lnTo>
                    <a:pt x="40509" y="1752600"/>
                  </a:lnTo>
                  <a:close/>
                </a:path>
                <a:path w="4672965" h="4711700">
                  <a:moveTo>
                    <a:pt x="35642" y="1765300"/>
                  </a:moveTo>
                  <a:lnTo>
                    <a:pt x="34239" y="1778000"/>
                  </a:lnTo>
                  <a:lnTo>
                    <a:pt x="37768" y="1778000"/>
                  </a:lnTo>
                  <a:lnTo>
                    <a:pt x="35642" y="1765300"/>
                  </a:lnTo>
                  <a:close/>
                </a:path>
                <a:path w="4672965" h="4711700">
                  <a:moveTo>
                    <a:pt x="52961" y="1765300"/>
                  </a:moveTo>
                  <a:lnTo>
                    <a:pt x="36297" y="1765300"/>
                  </a:lnTo>
                  <a:lnTo>
                    <a:pt x="37768" y="1778000"/>
                  </a:lnTo>
                  <a:lnTo>
                    <a:pt x="49968" y="1778000"/>
                  </a:lnTo>
                  <a:lnTo>
                    <a:pt x="52961" y="1765300"/>
                  </a:lnTo>
                  <a:close/>
                </a:path>
                <a:path w="4672965" h="4711700">
                  <a:moveTo>
                    <a:pt x="4623859" y="1765300"/>
                  </a:moveTo>
                  <a:lnTo>
                    <a:pt x="4618623" y="1778000"/>
                  </a:lnTo>
                  <a:lnTo>
                    <a:pt x="4621450" y="1778000"/>
                  </a:lnTo>
                  <a:lnTo>
                    <a:pt x="4623859" y="1765300"/>
                  </a:lnTo>
                  <a:close/>
                </a:path>
                <a:path w="4672965" h="4711700">
                  <a:moveTo>
                    <a:pt x="38860" y="1714500"/>
                  </a:moveTo>
                  <a:lnTo>
                    <a:pt x="8565" y="1714500"/>
                  </a:lnTo>
                  <a:lnTo>
                    <a:pt x="10062" y="1727200"/>
                  </a:lnTo>
                  <a:lnTo>
                    <a:pt x="6681" y="1739900"/>
                  </a:lnTo>
                  <a:lnTo>
                    <a:pt x="7698" y="1752600"/>
                  </a:lnTo>
                  <a:lnTo>
                    <a:pt x="10887" y="1765300"/>
                  </a:lnTo>
                  <a:lnTo>
                    <a:pt x="14020" y="1752600"/>
                  </a:lnTo>
                  <a:lnTo>
                    <a:pt x="40509" y="1752600"/>
                  </a:lnTo>
                  <a:lnTo>
                    <a:pt x="40909" y="1739900"/>
                  </a:lnTo>
                  <a:lnTo>
                    <a:pt x="49313" y="1739900"/>
                  </a:lnTo>
                  <a:lnTo>
                    <a:pt x="46375" y="1727200"/>
                  </a:lnTo>
                  <a:lnTo>
                    <a:pt x="42490" y="1727200"/>
                  </a:lnTo>
                  <a:lnTo>
                    <a:pt x="38860" y="1714500"/>
                  </a:lnTo>
                  <a:close/>
                </a:path>
                <a:path w="4672965" h="4711700">
                  <a:moveTo>
                    <a:pt x="4621580" y="1752600"/>
                  </a:moveTo>
                  <a:lnTo>
                    <a:pt x="4620299" y="1765300"/>
                  </a:lnTo>
                  <a:lnTo>
                    <a:pt x="4621516" y="1765300"/>
                  </a:lnTo>
                  <a:lnTo>
                    <a:pt x="4621580" y="1752600"/>
                  </a:lnTo>
                  <a:close/>
                </a:path>
                <a:path w="4672965" h="4711700">
                  <a:moveTo>
                    <a:pt x="4626192" y="1739900"/>
                  </a:moveTo>
                  <a:lnTo>
                    <a:pt x="4623309" y="1739900"/>
                  </a:lnTo>
                  <a:lnTo>
                    <a:pt x="4623214" y="1752600"/>
                  </a:lnTo>
                  <a:lnTo>
                    <a:pt x="4626162" y="1765300"/>
                  </a:lnTo>
                  <a:lnTo>
                    <a:pt x="4665850" y="1765300"/>
                  </a:lnTo>
                  <a:lnTo>
                    <a:pt x="4664826" y="1752600"/>
                  </a:lnTo>
                  <a:lnTo>
                    <a:pt x="4631607" y="1752600"/>
                  </a:lnTo>
                  <a:lnTo>
                    <a:pt x="4626192" y="1739900"/>
                  </a:lnTo>
                  <a:close/>
                </a:path>
                <a:path w="4672965" h="4711700">
                  <a:moveTo>
                    <a:pt x="49222" y="1739900"/>
                  </a:moveTo>
                  <a:lnTo>
                    <a:pt x="40909" y="1739900"/>
                  </a:lnTo>
                  <a:lnTo>
                    <a:pt x="46341" y="1752600"/>
                  </a:lnTo>
                  <a:lnTo>
                    <a:pt x="49222" y="1739900"/>
                  </a:lnTo>
                  <a:close/>
                </a:path>
                <a:path w="4672965" h="4711700">
                  <a:moveTo>
                    <a:pt x="4659394" y="1727200"/>
                  </a:moveTo>
                  <a:lnTo>
                    <a:pt x="4632435" y="1727200"/>
                  </a:lnTo>
                  <a:lnTo>
                    <a:pt x="4631607" y="1752600"/>
                  </a:lnTo>
                  <a:lnTo>
                    <a:pt x="4664826" y="1752600"/>
                  </a:lnTo>
                  <a:lnTo>
                    <a:pt x="4661642" y="1739900"/>
                  </a:lnTo>
                  <a:lnTo>
                    <a:pt x="4657881" y="1739900"/>
                  </a:lnTo>
                  <a:lnTo>
                    <a:pt x="4659394" y="1727200"/>
                  </a:lnTo>
                  <a:close/>
                </a:path>
                <a:path w="4672965" h="4711700">
                  <a:moveTo>
                    <a:pt x="4668489" y="1739900"/>
                  </a:moveTo>
                  <a:lnTo>
                    <a:pt x="4667208" y="1739900"/>
                  </a:lnTo>
                  <a:lnTo>
                    <a:pt x="4667753" y="1752600"/>
                  </a:lnTo>
                  <a:lnTo>
                    <a:pt x="4668425" y="1752600"/>
                  </a:lnTo>
                  <a:lnTo>
                    <a:pt x="4668489" y="1739900"/>
                  </a:lnTo>
                  <a:close/>
                </a:path>
                <a:path w="4672965" h="4711700">
                  <a:moveTo>
                    <a:pt x="52218" y="1727200"/>
                  </a:moveTo>
                  <a:lnTo>
                    <a:pt x="50989" y="1727200"/>
                  </a:lnTo>
                  <a:lnTo>
                    <a:pt x="50926" y="1739900"/>
                  </a:lnTo>
                  <a:lnTo>
                    <a:pt x="52218" y="1727200"/>
                  </a:lnTo>
                  <a:close/>
                </a:path>
                <a:path w="4672965" h="4711700">
                  <a:moveTo>
                    <a:pt x="4664590" y="1727200"/>
                  </a:moveTo>
                  <a:lnTo>
                    <a:pt x="4660507" y="1727200"/>
                  </a:lnTo>
                  <a:lnTo>
                    <a:pt x="4662496" y="1739900"/>
                  </a:lnTo>
                  <a:lnTo>
                    <a:pt x="4664590" y="1727200"/>
                  </a:lnTo>
                  <a:close/>
                </a:path>
                <a:path w="4672965" h="4711700">
                  <a:moveTo>
                    <a:pt x="53862" y="1714500"/>
                  </a:moveTo>
                  <a:lnTo>
                    <a:pt x="51076" y="1714500"/>
                  </a:lnTo>
                  <a:lnTo>
                    <a:pt x="48668" y="1727200"/>
                  </a:lnTo>
                  <a:lnTo>
                    <a:pt x="53862" y="1714500"/>
                  </a:lnTo>
                  <a:close/>
                </a:path>
                <a:path w="4672965" h="4711700">
                  <a:moveTo>
                    <a:pt x="4634748" y="1714500"/>
                  </a:moveTo>
                  <a:lnTo>
                    <a:pt x="4622586" y="1714500"/>
                  </a:lnTo>
                  <a:lnTo>
                    <a:pt x="4619566" y="1727200"/>
                  </a:lnTo>
                  <a:lnTo>
                    <a:pt x="4636223" y="1727200"/>
                  </a:lnTo>
                  <a:lnTo>
                    <a:pt x="4634748" y="1714500"/>
                  </a:lnTo>
                  <a:close/>
                </a:path>
                <a:path w="4672965" h="4711700">
                  <a:moveTo>
                    <a:pt x="4638309" y="1714500"/>
                  </a:moveTo>
                  <a:lnTo>
                    <a:pt x="4634748" y="1714500"/>
                  </a:lnTo>
                  <a:lnTo>
                    <a:pt x="4636947" y="1727200"/>
                  </a:lnTo>
                  <a:lnTo>
                    <a:pt x="4638309" y="1714500"/>
                  </a:lnTo>
                  <a:close/>
                </a:path>
                <a:path w="4672965" h="4711700">
                  <a:moveTo>
                    <a:pt x="4665355" y="1689100"/>
                  </a:moveTo>
                  <a:lnTo>
                    <a:pt x="4649959" y="1689100"/>
                  </a:lnTo>
                  <a:lnTo>
                    <a:pt x="4643753" y="1701800"/>
                  </a:lnTo>
                  <a:lnTo>
                    <a:pt x="4623036" y="1701800"/>
                  </a:lnTo>
                  <a:lnTo>
                    <a:pt x="4625325" y="1714500"/>
                  </a:lnTo>
                  <a:lnTo>
                    <a:pt x="4640507" y="1714500"/>
                  </a:lnTo>
                  <a:lnTo>
                    <a:pt x="4640035" y="1727200"/>
                  </a:lnTo>
                  <a:lnTo>
                    <a:pt x="4661359" y="1727200"/>
                  </a:lnTo>
                  <a:lnTo>
                    <a:pt x="4662077" y="1714500"/>
                  </a:lnTo>
                  <a:lnTo>
                    <a:pt x="4665355" y="1689100"/>
                  </a:lnTo>
                  <a:close/>
                </a:path>
                <a:path w="4672965" h="4711700">
                  <a:moveTo>
                    <a:pt x="14927" y="1689100"/>
                  </a:moveTo>
                  <a:lnTo>
                    <a:pt x="7633" y="1689100"/>
                  </a:lnTo>
                  <a:lnTo>
                    <a:pt x="11150" y="1701800"/>
                  </a:lnTo>
                  <a:lnTo>
                    <a:pt x="10194" y="1714500"/>
                  </a:lnTo>
                  <a:lnTo>
                    <a:pt x="34810" y="1714500"/>
                  </a:lnTo>
                  <a:lnTo>
                    <a:pt x="35538" y="1701800"/>
                  </a:lnTo>
                  <a:lnTo>
                    <a:pt x="13172" y="1701800"/>
                  </a:lnTo>
                  <a:lnTo>
                    <a:pt x="14927" y="1689100"/>
                  </a:lnTo>
                  <a:close/>
                </a:path>
                <a:path w="4672965" h="4711700">
                  <a:moveTo>
                    <a:pt x="41879" y="1701800"/>
                  </a:moveTo>
                  <a:lnTo>
                    <a:pt x="40469" y="1701800"/>
                  </a:lnTo>
                  <a:lnTo>
                    <a:pt x="41013" y="1714500"/>
                  </a:lnTo>
                  <a:lnTo>
                    <a:pt x="41879" y="1701800"/>
                  </a:lnTo>
                  <a:close/>
                </a:path>
                <a:path w="4672965" h="4711700">
                  <a:moveTo>
                    <a:pt x="5088" y="1689100"/>
                  </a:moveTo>
                  <a:lnTo>
                    <a:pt x="6282" y="1701800"/>
                  </a:lnTo>
                  <a:lnTo>
                    <a:pt x="8795" y="1701800"/>
                  </a:lnTo>
                  <a:lnTo>
                    <a:pt x="5088" y="1689100"/>
                  </a:lnTo>
                  <a:close/>
                </a:path>
                <a:path w="4672965" h="4711700">
                  <a:moveTo>
                    <a:pt x="43945" y="1676400"/>
                  </a:moveTo>
                  <a:lnTo>
                    <a:pt x="22653" y="1676400"/>
                  </a:lnTo>
                  <a:lnTo>
                    <a:pt x="23412" y="1689100"/>
                  </a:lnTo>
                  <a:lnTo>
                    <a:pt x="18848" y="1689100"/>
                  </a:lnTo>
                  <a:lnTo>
                    <a:pt x="16765" y="1701800"/>
                  </a:lnTo>
                  <a:lnTo>
                    <a:pt x="38624" y="1701800"/>
                  </a:lnTo>
                  <a:lnTo>
                    <a:pt x="43945" y="1676400"/>
                  </a:lnTo>
                  <a:close/>
                </a:path>
                <a:path w="4672965" h="4711700">
                  <a:moveTo>
                    <a:pt x="4646437" y="1676400"/>
                  </a:moveTo>
                  <a:lnTo>
                    <a:pt x="4631944" y="1676400"/>
                  </a:lnTo>
                  <a:lnTo>
                    <a:pt x="4633597" y="1689100"/>
                  </a:lnTo>
                  <a:lnTo>
                    <a:pt x="4626463" y="1689100"/>
                  </a:lnTo>
                  <a:lnTo>
                    <a:pt x="4625631" y="1701800"/>
                  </a:lnTo>
                  <a:lnTo>
                    <a:pt x="4643753" y="1701800"/>
                  </a:lnTo>
                  <a:lnTo>
                    <a:pt x="4643117" y="1689100"/>
                  </a:lnTo>
                  <a:lnTo>
                    <a:pt x="4646437" y="1676400"/>
                  </a:lnTo>
                  <a:close/>
                </a:path>
                <a:path w="4672965" h="4711700">
                  <a:moveTo>
                    <a:pt x="15037" y="1688750"/>
                  </a:moveTo>
                  <a:lnTo>
                    <a:pt x="14927" y="1689100"/>
                  </a:lnTo>
                  <a:lnTo>
                    <a:pt x="15100" y="1689100"/>
                  </a:lnTo>
                  <a:lnTo>
                    <a:pt x="15037" y="1688750"/>
                  </a:lnTo>
                  <a:close/>
                </a:path>
                <a:path w="4672965" h="4711700">
                  <a:moveTo>
                    <a:pt x="4661641" y="1676400"/>
                  </a:moveTo>
                  <a:lnTo>
                    <a:pt x="4653910" y="1676400"/>
                  </a:lnTo>
                  <a:lnTo>
                    <a:pt x="4649157" y="1689100"/>
                  </a:lnTo>
                  <a:lnTo>
                    <a:pt x="4653976" y="1689100"/>
                  </a:lnTo>
                  <a:lnTo>
                    <a:pt x="4661641" y="1676400"/>
                  </a:lnTo>
                  <a:close/>
                </a:path>
                <a:path w="4672965" h="4711700">
                  <a:moveTo>
                    <a:pt x="46826" y="1663700"/>
                  </a:moveTo>
                  <a:lnTo>
                    <a:pt x="12568" y="1663700"/>
                  </a:lnTo>
                  <a:lnTo>
                    <a:pt x="12837" y="1676400"/>
                  </a:lnTo>
                  <a:lnTo>
                    <a:pt x="15037" y="1688750"/>
                  </a:lnTo>
                  <a:lnTo>
                    <a:pt x="18956" y="1676400"/>
                  </a:lnTo>
                  <a:lnTo>
                    <a:pt x="47056" y="1676400"/>
                  </a:lnTo>
                  <a:lnTo>
                    <a:pt x="49034" y="1671790"/>
                  </a:lnTo>
                  <a:lnTo>
                    <a:pt x="46826" y="1663700"/>
                  </a:lnTo>
                  <a:close/>
                </a:path>
                <a:path w="4672965" h="4711700">
                  <a:moveTo>
                    <a:pt x="10818" y="1651000"/>
                  </a:moveTo>
                  <a:lnTo>
                    <a:pt x="9023" y="1651000"/>
                  </a:lnTo>
                  <a:lnTo>
                    <a:pt x="7725" y="1663700"/>
                  </a:lnTo>
                  <a:lnTo>
                    <a:pt x="7769" y="1676400"/>
                  </a:lnTo>
                  <a:lnTo>
                    <a:pt x="8550" y="1663700"/>
                  </a:lnTo>
                  <a:lnTo>
                    <a:pt x="10819" y="1663700"/>
                  </a:lnTo>
                  <a:lnTo>
                    <a:pt x="10818" y="1651000"/>
                  </a:lnTo>
                  <a:close/>
                </a:path>
                <a:path w="4672965" h="4711700">
                  <a:moveTo>
                    <a:pt x="50181" y="1669117"/>
                  </a:moveTo>
                  <a:lnTo>
                    <a:pt x="49034" y="1671790"/>
                  </a:lnTo>
                  <a:lnTo>
                    <a:pt x="50291" y="1676400"/>
                  </a:lnTo>
                  <a:lnTo>
                    <a:pt x="50181" y="1669117"/>
                  </a:lnTo>
                  <a:close/>
                </a:path>
                <a:path w="4672965" h="4711700">
                  <a:moveTo>
                    <a:pt x="4628675" y="1663700"/>
                  </a:moveTo>
                  <a:lnTo>
                    <a:pt x="4618707" y="1663700"/>
                  </a:lnTo>
                  <a:lnTo>
                    <a:pt x="4621411" y="1676400"/>
                  </a:lnTo>
                  <a:lnTo>
                    <a:pt x="4625616" y="1676400"/>
                  </a:lnTo>
                  <a:lnTo>
                    <a:pt x="4628675" y="1663700"/>
                  </a:lnTo>
                  <a:close/>
                </a:path>
                <a:path w="4672965" h="4711700">
                  <a:moveTo>
                    <a:pt x="4628675" y="1663700"/>
                  </a:moveTo>
                  <a:lnTo>
                    <a:pt x="4625616" y="1676400"/>
                  </a:lnTo>
                  <a:lnTo>
                    <a:pt x="4626256" y="1676400"/>
                  </a:lnTo>
                  <a:lnTo>
                    <a:pt x="4628675" y="1663700"/>
                  </a:lnTo>
                  <a:close/>
                </a:path>
                <a:path w="4672965" h="4711700">
                  <a:moveTo>
                    <a:pt x="4662195" y="1651000"/>
                  </a:moveTo>
                  <a:lnTo>
                    <a:pt x="4644565" y="1651000"/>
                  </a:lnTo>
                  <a:lnTo>
                    <a:pt x="4643367" y="1663700"/>
                  </a:lnTo>
                  <a:lnTo>
                    <a:pt x="4628675" y="1663700"/>
                  </a:lnTo>
                  <a:lnTo>
                    <a:pt x="4626256" y="1676400"/>
                  </a:lnTo>
                  <a:lnTo>
                    <a:pt x="4665428" y="1676400"/>
                  </a:lnTo>
                  <a:lnTo>
                    <a:pt x="4659674" y="1663700"/>
                  </a:lnTo>
                  <a:lnTo>
                    <a:pt x="4662195" y="1651000"/>
                  </a:lnTo>
                  <a:close/>
                </a:path>
                <a:path w="4672965" h="4711700">
                  <a:moveTo>
                    <a:pt x="52505" y="1663700"/>
                  </a:moveTo>
                  <a:lnTo>
                    <a:pt x="50098" y="1663700"/>
                  </a:lnTo>
                  <a:lnTo>
                    <a:pt x="50181" y="1669117"/>
                  </a:lnTo>
                  <a:lnTo>
                    <a:pt x="52505" y="1663700"/>
                  </a:lnTo>
                  <a:close/>
                </a:path>
                <a:path w="4672965" h="4711700">
                  <a:moveTo>
                    <a:pt x="40501" y="1651000"/>
                  </a:moveTo>
                  <a:lnTo>
                    <a:pt x="13748" y="1651000"/>
                  </a:lnTo>
                  <a:lnTo>
                    <a:pt x="12284" y="1663700"/>
                  </a:lnTo>
                  <a:lnTo>
                    <a:pt x="39684" y="1663700"/>
                  </a:lnTo>
                  <a:lnTo>
                    <a:pt x="40501" y="1651000"/>
                  </a:lnTo>
                  <a:close/>
                </a:path>
                <a:path w="4672965" h="4711700">
                  <a:moveTo>
                    <a:pt x="4643544" y="1651000"/>
                  </a:moveTo>
                  <a:lnTo>
                    <a:pt x="4629187" y="1651000"/>
                  </a:lnTo>
                  <a:lnTo>
                    <a:pt x="4622707" y="1663700"/>
                  </a:lnTo>
                  <a:lnTo>
                    <a:pt x="4643367" y="1663700"/>
                  </a:lnTo>
                  <a:lnTo>
                    <a:pt x="4643544" y="1651000"/>
                  </a:lnTo>
                  <a:close/>
                </a:path>
                <a:path w="4672965" h="4711700">
                  <a:moveTo>
                    <a:pt x="39659" y="1638300"/>
                  </a:moveTo>
                  <a:lnTo>
                    <a:pt x="11109" y="1638300"/>
                  </a:lnTo>
                  <a:lnTo>
                    <a:pt x="10528" y="1651000"/>
                  </a:lnTo>
                  <a:lnTo>
                    <a:pt x="39562" y="1651000"/>
                  </a:lnTo>
                  <a:lnTo>
                    <a:pt x="39659" y="1638300"/>
                  </a:lnTo>
                  <a:close/>
                </a:path>
                <a:path w="4672965" h="4711700">
                  <a:moveTo>
                    <a:pt x="14753" y="1620542"/>
                  </a:moveTo>
                  <a:lnTo>
                    <a:pt x="10942" y="1625600"/>
                  </a:lnTo>
                  <a:lnTo>
                    <a:pt x="3905" y="1638300"/>
                  </a:lnTo>
                  <a:lnTo>
                    <a:pt x="45600" y="1638300"/>
                  </a:lnTo>
                  <a:lnTo>
                    <a:pt x="39562" y="1651000"/>
                  </a:lnTo>
                  <a:lnTo>
                    <a:pt x="47998" y="1651000"/>
                  </a:lnTo>
                  <a:lnTo>
                    <a:pt x="47785" y="1638300"/>
                  </a:lnTo>
                  <a:lnTo>
                    <a:pt x="46185" y="1625600"/>
                  </a:lnTo>
                  <a:lnTo>
                    <a:pt x="16041" y="1625600"/>
                  </a:lnTo>
                  <a:lnTo>
                    <a:pt x="14753" y="1620542"/>
                  </a:lnTo>
                  <a:close/>
                </a:path>
                <a:path w="4672965" h="4711700">
                  <a:moveTo>
                    <a:pt x="4664145" y="1612900"/>
                  </a:moveTo>
                  <a:lnTo>
                    <a:pt x="4620299" y="1612900"/>
                  </a:lnTo>
                  <a:lnTo>
                    <a:pt x="4623327" y="1625600"/>
                  </a:lnTo>
                  <a:lnTo>
                    <a:pt x="4633742" y="1625600"/>
                  </a:lnTo>
                  <a:lnTo>
                    <a:pt x="4632235" y="1651000"/>
                  </a:lnTo>
                  <a:lnTo>
                    <a:pt x="4664972" y="1651000"/>
                  </a:lnTo>
                  <a:lnTo>
                    <a:pt x="4659983" y="1638300"/>
                  </a:lnTo>
                  <a:lnTo>
                    <a:pt x="4664528" y="1625600"/>
                  </a:lnTo>
                  <a:lnTo>
                    <a:pt x="4664145" y="1612900"/>
                  </a:lnTo>
                  <a:close/>
                </a:path>
                <a:path w="4672965" h="4711700">
                  <a:moveTo>
                    <a:pt x="4670664" y="1625600"/>
                  </a:moveTo>
                  <a:lnTo>
                    <a:pt x="4666475" y="1625600"/>
                  </a:lnTo>
                  <a:lnTo>
                    <a:pt x="4662915" y="1638300"/>
                  </a:lnTo>
                  <a:lnTo>
                    <a:pt x="4670664" y="1625600"/>
                  </a:lnTo>
                  <a:close/>
                </a:path>
                <a:path w="4672965" h="4711700">
                  <a:moveTo>
                    <a:pt x="27559" y="1612900"/>
                  </a:moveTo>
                  <a:lnTo>
                    <a:pt x="20512" y="1612900"/>
                  </a:lnTo>
                  <a:lnTo>
                    <a:pt x="14753" y="1620542"/>
                  </a:lnTo>
                  <a:lnTo>
                    <a:pt x="16041" y="1625600"/>
                  </a:lnTo>
                  <a:lnTo>
                    <a:pt x="23192" y="1625600"/>
                  </a:lnTo>
                  <a:lnTo>
                    <a:pt x="27559" y="1612900"/>
                  </a:lnTo>
                  <a:close/>
                </a:path>
                <a:path w="4672965" h="4711700">
                  <a:moveTo>
                    <a:pt x="45898" y="1612900"/>
                  </a:moveTo>
                  <a:lnTo>
                    <a:pt x="27559" y="1612900"/>
                  </a:lnTo>
                  <a:lnTo>
                    <a:pt x="23192" y="1625600"/>
                  </a:lnTo>
                  <a:lnTo>
                    <a:pt x="49077" y="1625600"/>
                  </a:lnTo>
                  <a:lnTo>
                    <a:pt x="45898" y="1612900"/>
                  </a:lnTo>
                  <a:close/>
                </a:path>
                <a:path w="4672965" h="4711700">
                  <a:moveTo>
                    <a:pt x="52186" y="1612900"/>
                  </a:moveTo>
                  <a:lnTo>
                    <a:pt x="49778" y="1625600"/>
                  </a:lnTo>
                  <a:lnTo>
                    <a:pt x="55014" y="1625600"/>
                  </a:lnTo>
                  <a:lnTo>
                    <a:pt x="52186" y="1612900"/>
                  </a:lnTo>
                  <a:close/>
                </a:path>
                <a:path w="4672965" h="4711700">
                  <a:moveTo>
                    <a:pt x="20512" y="1612900"/>
                  </a:moveTo>
                  <a:lnTo>
                    <a:pt x="12805" y="1612900"/>
                  </a:lnTo>
                  <a:lnTo>
                    <a:pt x="14753" y="1620542"/>
                  </a:lnTo>
                  <a:lnTo>
                    <a:pt x="20512" y="1612900"/>
                  </a:lnTo>
                  <a:close/>
                </a:path>
                <a:path w="4672965" h="4711700">
                  <a:moveTo>
                    <a:pt x="42019" y="1574800"/>
                  </a:moveTo>
                  <a:lnTo>
                    <a:pt x="11873" y="1574800"/>
                  </a:lnTo>
                  <a:lnTo>
                    <a:pt x="7296" y="1587500"/>
                  </a:lnTo>
                  <a:lnTo>
                    <a:pt x="13308" y="1587500"/>
                  </a:lnTo>
                  <a:lnTo>
                    <a:pt x="17345" y="1600200"/>
                  </a:lnTo>
                  <a:lnTo>
                    <a:pt x="12998" y="1600200"/>
                  </a:lnTo>
                  <a:lnTo>
                    <a:pt x="8680" y="1612900"/>
                  </a:lnTo>
                  <a:lnTo>
                    <a:pt x="41433" y="1612900"/>
                  </a:lnTo>
                  <a:lnTo>
                    <a:pt x="46003" y="1600200"/>
                  </a:lnTo>
                  <a:lnTo>
                    <a:pt x="42019" y="1574800"/>
                  </a:lnTo>
                  <a:close/>
                </a:path>
                <a:path w="4672965" h="4711700">
                  <a:moveTo>
                    <a:pt x="4626537" y="1600200"/>
                  </a:moveTo>
                  <a:lnTo>
                    <a:pt x="4625220" y="1600200"/>
                  </a:lnTo>
                  <a:lnTo>
                    <a:pt x="4624263" y="1612900"/>
                  </a:lnTo>
                  <a:lnTo>
                    <a:pt x="4626202" y="1612900"/>
                  </a:lnTo>
                  <a:lnTo>
                    <a:pt x="4627310" y="1603182"/>
                  </a:lnTo>
                  <a:lnTo>
                    <a:pt x="4626537" y="1600200"/>
                  </a:lnTo>
                  <a:close/>
                </a:path>
                <a:path w="4672965" h="4711700">
                  <a:moveTo>
                    <a:pt x="4662377" y="1574800"/>
                  </a:moveTo>
                  <a:lnTo>
                    <a:pt x="4633911" y="1574800"/>
                  </a:lnTo>
                  <a:lnTo>
                    <a:pt x="4631951" y="1577563"/>
                  </a:lnTo>
                  <a:lnTo>
                    <a:pt x="4632235" y="1587500"/>
                  </a:lnTo>
                  <a:lnTo>
                    <a:pt x="4625454" y="1600200"/>
                  </a:lnTo>
                  <a:lnTo>
                    <a:pt x="4627649" y="1600200"/>
                  </a:lnTo>
                  <a:lnTo>
                    <a:pt x="4627310" y="1603182"/>
                  </a:lnTo>
                  <a:lnTo>
                    <a:pt x="4629827" y="1612900"/>
                  </a:lnTo>
                  <a:lnTo>
                    <a:pt x="4659476" y="1612900"/>
                  </a:lnTo>
                  <a:lnTo>
                    <a:pt x="4662680" y="1600200"/>
                  </a:lnTo>
                  <a:lnTo>
                    <a:pt x="4663880" y="1587500"/>
                  </a:lnTo>
                  <a:lnTo>
                    <a:pt x="4664342" y="1587500"/>
                  </a:lnTo>
                  <a:lnTo>
                    <a:pt x="4662377" y="1574800"/>
                  </a:lnTo>
                  <a:close/>
                </a:path>
                <a:path w="4672965" h="4711700">
                  <a:moveTo>
                    <a:pt x="49331" y="1587500"/>
                  </a:moveTo>
                  <a:lnTo>
                    <a:pt x="48707" y="1587500"/>
                  </a:lnTo>
                  <a:lnTo>
                    <a:pt x="48677" y="1600200"/>
                  </a:lnTo>
                  <a:lnTo>
                    <a:pt x="49893" y="1600200"/>
                  </a:lnTo>
                  <a:lnTo>
                    <a:pt x="49331" y="1587500"/>
                  </a:lnTo>
                  <a:close/>
                </a:path>
                <a:path w="4672965" h="4711700">
                  <a:moveTo>
                    <a:pt x="49255" y="1574800"/>
                  </a:moveTo>
                  <a:lnTo>
                    <a:pt x="47150" y="1574800"/>
                  </a:lnTo>
                  <a:lnTo>
                    <a:pt x="48237" y="1587500"/>
                  </a:lnTo>
                  <a:lnTo>
                    <a:pt x="49255" y="1574800"/>
                  </a:lnTo>
                  <a:close/>
                </a:path>
                <a:path w="4672965" h="4711700">
                  <a:moveTo>
                    <a:pt x="4631872" y="1574800"/>
                  </a:moveTo>
                  <a:lnTo>
                    <a:pt x="4629304" y="1574800"/>
                  </a:lnTo>
                  <a:lnTo>
                    <a:pt x="4624906" y="1587500"/>
                  </a:lnTo>
                  <a:lnTo>
                    <a:pt x="4631951" y="1577563"/>
                  </a:lnTo>
                  <a:lnTo>
                    <a:pt x="4631872" y="1574800"/>
                  </a:lnTo>
                  <a:close/>
                </a:path>
                <a:path w="4672965" h="4711700">
                  <a:moveTo>
                    <a:pt x="34263" y="1562100"/>
                  </a:moveTo>
                  <a:lnTo>
                    <a:pt x="7262" y="1562100"/>
                  </a:lnTo>
                  <a:lnTo>
                    <a:pt x="7207" y="1574800"/>
                  </a:lnTo>
                  <a:lnTo>
                    <a:pt x="34934" y="1574800"/>
                  </a:lnTo>
                  <a:lnTo>
                    <a:pt x="34263" y="1562100"/>
                  </a:lnTo>
                  <a:close/>
                </a:path>
                <a:path w="4672965" h="4711700">
                  <a:moveTo>
                    <a:pt x="40094" y="1549400"/>
                  </a:moveTo>
                  <a:lnTo>
                    <a:pt x="17321" y="1549400"/>
                  </a:lnTo>
                  <a:lnTo>
                    <a:pt x="18177" y="1562100"/>
                  </a:lnTo>
                  <a:lnTo>
                    <a:pt x="35873" y="1562100"/>
                  </a:lnTo>
                  <a:lnTo>
                    <a:pt x="36074" y="1574800"/>
                  </a:lnTo>
                  <a:lnTo>
                    <a:pt x="45892" y="1574800"/>
                  </a:lnTo>
                  <a:lnTo>
                    <a:pt x="40935" y="1562100"/>
                  </a:lnTo>
                  <a:lnTo>
                    <a:pt x="40094" y="1549400"/>
                  </a:lnTo>
                  <a:close/>
                </a:path>
                <a:path w="4672965" h="4711700">
                  <a:moveTo>
                    <a:pt x="4664859" y="1562100"/>
                  </a:moveTo>
                  <a:lnTo>
                    <a:pt x="4619356" y="1562100"/>
                  </a:lnTo>
                  <a:lnTo>
                    <a:pt x="4622311" y="1574800"/>
                  </a:lnTo>
                  <a:lnTo>
                    <a:pt x="4660402" y="1574800"/>
                  </a:lnTo>
                  <a:lnTo>
                    <a:pt x="4664859" y="1562100"/>
                  </a:lnTo>
                  <a:close/>
                </a:path>
                <a:path w="4672965" h="4711700">
                  <a:moveTo>
                    <a:pt x="17321" y="1549400"/>
                  </a:moveTo>
                  <a:lnTo>
                    <a:pt x="9968" y="1549400"/>
                  </a:lnTo>
                  <a:lnTo>
                    <a:pt x="8584" y="1562100"/>
                  </a:lnTo>
                  <a:lnTo>
                    <a:pt x="12228" y="1562100"/>
                  </a:lnTo>
                  <a:lnTo>
                    <a:pt x="17321" y="1549400"/>
                  </a:lnTo>
                  <a:close/>
                </a:path>
                <a:path w="4672965" h="4711700">
                  <a:moveTo>
                    <a:pt x="4632764" y="1549400"/>
                  </a:moveTo>
                  <a:lnTo>
                    <a:pt x="4629003" y="1549400"/>
                  </a:lnTo>
                  <a:lnTo>
                    <a:pt x="4624763" y="1562100"/>
                  </a:lnTo>
                  <a:lnTo>
                    <a:pt x="4631188" y="1562100"/>
                  </a:lnTo>
                  <a:lnTo>
                    <a:pt x="4632764" y="1549400"/>
                  </a:lnTo>
                  <a:close/>
                </a:path>
                <a:path w="4672965" h="4711700">
                  <a:moveTo>
                    <a:pt x="4659983" y="1498600"/>
                  </a:moveTo>
                  <a:lnTo>
                    <a:pt x="4649007" y="1498600"/>
                  </a:lnTo>
                  <a:lnTo>
                    <a:pt x="4639840" y="1511300"/>
                  </a:lnTo>
                  <a:lnTo>
                    <a:pt x="4629567" y="1511300"/>
                  </a:lnTo>
                  <a:lnTo>
                    <a:pt x="4635272" y="1536700"/>
                  </a:lnTo>
                  <a:lnTo>
                    <a:pt x="4635297" y="1549400"/>
                  </a:lnTo>
                  <a:lnTo>
                    <a:pt x="4632764" y="1549400"/>
                  </a:lnTo>
                  <a:lnTo>
                    <a:pt x="4632955" y="1562100"/>
                  </a:lnTo>
                  <a:lnTo>
                    <a:pt x="4656102" y="1562100"/>
                  </a:lnTo>
                  <a:lnTo>
                    <a:pt x="4651607" y="1549400"/>
                  </a:lnTo>
                  <a:lnTo>
                    <a:pt x="4653356" y="1536700"/>
                  </a:lnTo>
                  <a:lnTo>
                    <a:pt x="4656214" y="1536700"/>
                  </a:lnTo>
                  <a:lnTo>
                    <a:pt x="4659250" y="1524000"/>
                  </a:lnTo>
                  <a:lnTo>
                    <a:pt x="4666665" y="1511300"/>
                  </a:lnTo>
                  <a:lnTo>
                    <a:pt x="4659983" y="1498600"/>
                  </a:lnTo>
                  <a:close/>
                </a:path>
                <a:path w="4672965" h="4711700">
                  <a:moveTo>
                    <a:pt x="30358" y="1524000"/>
                  </a:moveTo>
                  <a:lnTo>
                    <a:pt x="15894" y="1524000"/>
                  </a:lnTo>
                  <a:lnTo>
                    <a:pt x="10354" y="1536700"/>
                  </a:lnTo>
                  <a:lnTo>
                    <a:pt x="7018" y="1549400"/>
                  </a:lnTo>
                  <a:lnTo>
                    <a:pt x="31869" y="1549400"/>
                  </a:lnTo>
                  <a:lnTo>
                    <a:pt x="27088" y="1536700"/>
                  </a:lnTo>
                  <a:lnTo>
                    <a:pt x="30358" y="1524000"/>
                  </a:lnTo>
                  <a:close/>
                </a:path>
                <a:path w="4672965" h="4711700">
                  <a:moveTo>
                    <a:pt x="38705" y="1524000"/>
                  </a:moveTo>
                  <a:lnTo>
                    <a:pt x="30358" y="1524000"/>
                  </a:lnTo>
                  <a:lnTo>
                    <a:pt x="32455" y="1536700"/>
                  </a:lnTo>
                  <a:lnTo>
                    <a:pt x="31869" y="1549400"/>
                  </a:lnTo>
                  <a:lnTo>
                    <a:pt x="39182" y="1549400"/>
                  </a:lnTo>
                  <a:lnTo>
                    <a:pt x="38177" y="1536700"/>
                  </a:lnTo>
                  <a:lnTo>
                    <a:pt x="41337" y="1536700"/>
                  </a:lnTo>
                  <a:lnTo>
                    <a:pt x="38705" y="1524000"/>
                  </a:lnTo>
                  <a:close/>
                </a:path>
                <a:path w="4672965" h="4711700">
                  <a:moveTo>
                    <a:pt x="47250" y="1536700"/>
                  </a:moveTo>
                  <a:lnTo>
                    <a:pt x="41176" y="1536700"/>
                  </a:lnTo>
                  <a:lnTo>
                    <a:pt x="43178" y="1549400"/>
                  </a:lnTo>
                  <a:lnTo>
                    <a:pt x="46584" y="1549400"/>
                  </a:lnTo>
                  <a:lnTo>
                    <a:pt x="47250" y="1536700"/>
                  </a:lnTo>
                  <a:close/>
                </a:path>
                <a:path w="4672965" h="4711700">
                  <a:moveTo>
                    <a:pt x="4632291" y="1500728"/>
                  </a:moveTo>
                  <a:lnTo>
                    <a:pt x="4624356" y="1511300"/>
                  </a:lnTo>
                  <a:lnTo>
                    <a:pt x="4619811" y="1524000"/>
                  </a:lnTo>
                  <a:lnTo>
                    <a:pt x="4620508" y="1524000"/>
                  </a:lnTo>
                  <a:lnTo>
                    <a:pt x="4618250" y="1536700"/>
                  </a:lnTo>
                  <a:lnTo>
                    <a:pt x="4622393" y="1549400"/>
                  </a:lnTo>
                  <a:lnTo>
                    <a:pt x="4635297" y="1549400"/>
                  </a:lnTo>
                  <a:lnTo>
                    <a:pt x="4629618" y="1536700"/>
                  </a:lnTo>
                  <a:lnTo>
                    <a:pt x="4629567" y="1511300"/>
                  </a:lnTo>
                  <a:lnTo>
                    <a:pt x="4639840" y="1511300"/>
                  </a:lnTo>
                  <a:lnTo>
                    <a:pt x="4632291" y="1500728"/>
                  </a:lnTo>
                  <a:close/>
                </a:path>
                <a:path w="4672965" h="4711700">
                  <a:moveTo>
                    <a:pt x="4663648" y="1536700"/>
                  </a:moveTo>
                  <a:lnTo>
                    <a:pt x="4653356" y="1536700"/>
                  </a:lnTo>
                  <a:lnTo>
                    <a:pt x="4657274" y="1549400"/>
                  </a:lnTo>
                  <a:lnTo>
                    <a:pt x="4661369" y="1549400"/>
                  </a:lnTo>
                  <a:lnTo>
                    <a:pt x="4663648" y="1536700"/>
                  </a:lnTo>
                  <a:close/>
                </a:path>
                <a:path w="4672965" h="4711700">
                  <a:moveTo>
                    <a:pt x="4667522" y="1524000"/>
                  </a:moveTo>
                  <a:lnTo>
                    <a:pt x="4663229" y="1524000"/>
                  </a:lnTo>
                  <a:lnTo>
                    <a:pt x="4659669" y="1536700"/>
                  </a:lnTo>
                  <a:lnTo>
                    <a:pt x="4667522" y="1524000"/>
                  </a:lnTo>
                  <a:close/>
                </a:path>
                <a:path w="4672965" h="4711700">
                  <a:moveTo>
                    <a:pt x="46869" y="1485900"/>
                  </a:moveTo>
                  <a:lnTo>
                    <a:pt x="12318" y="1485900"/>
                  </a:lnTo>
                  <a:lnTo>
                    <a:pt x="12156" y="1498600"/>
                  </a:lnTo>
                  <a:lnTo>
                    <a:pt x="7040" y="1511300"/>
                  </a:lnTo>
                  <a:lnTo>
                    <a:pt x="9599" y="1524000"/>
                  </a:lnTo>
                  <a:lnTo>
                    <a:pt x="41475" y="1524000"/>
                  </a:lnTo>
                  <a:lnTo>
                    <a:pt x="41847" y="1511300"/>
                  </a:lnTo>
                  <a:lnTo>
                    <a:pt x="40750" y="1511300"/>
                  </a:lnTo>
                  <a:lnTo>
                    <a:pt x="43119" y="1498600"/>
                  </a:lnTo>
                  <a:lnTo>
                    <a:pt x="46869" y="1485900"/>
                  </a:lnTo>
                  <a:close/>
                </a:path>
                <a:path w="4672965" h="4711700">
                  <a:moveTo>
                    <a:pt x="52416" y="1511300"/>
                  </a:moveTo>
                  <a:lnTo>
                    <a:pt x="44903" y="1511300"/>
                  </a:lnTo>
                  <a:lnTo>
                    <a:pt x="46244" y="1524000"/>
                  </a:lnTo>
                  <a:lnTo>
                    <a:pt x="49213" y="1524000"/>
                  </a:lnTo>
                  <a:lnTo>
                    <a:pt x="52416" y="1511300"/>
                  </a:lnTo>
                  <a:close/>
                </a:path>
                <a:path w="4672965" h="4711700">
                  <a:moveTo>
                    <a:pt x="4649007" y="1498600"/>
                  </a:moveTo>
                  <a:lnTo>
                    <a:pt x="4633888" y="1498600"/>
                  </a:lnTo>
                  <a:lnTo>
                    <a:pt x="4632291" y="1500728"/>
                  </a:lnTo>
                  <a:lnTo>
                    <a:pt x="4639840" y="1511300"/>
                  </a:lnTo>
                  <a:lnTo>
                    <a:pt x="4649007" y="1498600"/>
                  </a:lnTo>
                  <a:close/>
                </a:path>
                <a:path w="4672965" h="4711700">
                  <a:moveTo>
                    <a:pt x="4633888" y="1498600"/>
                  </a:moveTo>
                  <a:lnTo>
                    <a:pt x="4630771" y="1498600"/>
                  </a:lnTo>
                  <a:lnTo>
                    <a:pt x="4632291" y="1500728"/>
                  </a:lnTo>
                  <a:lnTo>
                    <a:pt x="4633888" y="1498600"/>
                  </a:lnTo>
                  <a:close/>
                </a:path>
                <a:path w="4672965" h="4711700">
                  <a:moveTo>
                    <a:pt x="48981" y="1485900"/>
                  </a:moveTo>
                  <a:lnTo>
                    <a:pt x="46869" y="1485900"/>
                  </a:lnTo>
                  <a:lnTo>
                    <a:pt x="49108" y="1498600"/>
                  </a:lnTo>
                  <a:lnTo>
                    <a:pt x="48981" y="1485900"/>
                  </a:lnTo>
                  <a:close/>
                </a:path>
                <a:path w="4672965" h="4711700">
                  <a:moveTo>
                    <a:pt x="4664782" y="1485900"/>
                  </a:moveTo>
                  <a:lnTo>
                    <a:pt x="4624577" y="1485900"/>
                  </a:lnTo>
                  <a:lnTo>
                    <a:pt x="4621869" y="1498600"/>
                  </a:lnTo>
                  <a:lnTo>
                    <a:pt x="4658203" y="1498600"/>
                  </a:lnTo>
                  <a:lnTo>
                    <a:pt x="4664782" y="1485900"/>
                  </a:lnTo>
                  <a:close/>
                </a:path>
                <a:path w="4672965" h="4711700">
                  <a:moveTo>
                    <a:pt x="33072" y="1473200"/>
                  </a:moveTo>
                  <a:lnTo>
                    <a:pt x="5874" y="1473200"/>
                  </a:lnTo>
                  <a:lnTo>
                    <a:pt x="11381" y="1485900"/>
                  </a:lnTo>
                  <a:lnTo>
                    <a:pt x="33035" y="1485900"/>
                  </a:lnTo>
                  <a:lnTo>
                    <a:pt x="33072" y="1473200"/>
                  </a:lnTo>
                  <a:close/>
                </a:path>
                <a:path w="4672965" h="4711700">
                  <a:moveTo>
                    <a:pt x="42019" y="1473200"/>
                  </a:moveTo>
                  <a:lnTo>
                    <a:pt x="33072" y="1473200"/>
                  </a:lnTo>
                  <a:lnTo>
                    <a:pt x="35419" y="1485900"/>
                  </a:lnTo>
                  <a:lnTo>
                    <a:pt x="41581" y="1485900"/>
                  </a:lnTo>
                  <a:lnTo>
                    <a:pt x="42019" y="1473200"/>
                  </a:lnTo>
                  <a:close/>
                </a:path>
                <a:path w="4672965" h="4711700">
                  <a:moveTo>
                    <a:pt x="46761" y="1473200"/>
                  </a:moveTo>
                  <a:lnTo>
                    <a:pt x="46139" y="1485900"/>
                  </a:lnTo>
                  <a:lnTo>
                    <a:pt x="47317" y="1485900"/>
                  </a:lnTo>
                  <a:lnTo>
                    <a:pt x="46761" y="1473200"/>
                  </a:lnTo>
                  <a:close/>
                </a:path>
                <a:path w="4672965" h="4711700">
                  <a:moveTo>
                    <a:pt x="4657994" y="1460500"/>
                  </a:moveTo>
                  <a:lnTo>
                    <a:pt x="4631571" y="1460500"/>
                  </a:lnTo>
                  <a:lnTo>
                    <a:pt x="4632628" y="1473200"/>
                  </a:lnTo>
                  <a:lnTo>
                    <a:pt x="4631525" y="1485900"/>
                  </a:lnTo>
                  <a:lnTo>
                    <a:pt x="4663007" y="1485900"/>
                  </a:lnTo>
                  <a:lnTo>
                    <a:pt x="4658777" y="1473200"/>
                  </a:lnTo>
                  <a:lnTo>
                    <a:pt x="4657994" y="1460500"/>
                  </a:lnTo>
                  <a:close/>
                </a:path>
                <a:path w="4672965" h="4711700">
                  <a:moveTo>
                    <a:pt x="39045" y="1460500"/>
                  </a:moveTo>
                  <a:lnTo>
                    <a:pt x="10805" y="1460500"/>
                  </a:lnTo>
                  <a:lnTo>
                    <a:pt x="10841" y="1473200"/>
                  </a:lnTo>
                  <a:lnTo>
                    <a:pt x="40740" y="1473200"/>
                  </a:lnTo>
                  <a:lnTo>
                    <a:pt x="39045" y="1460500"/>
                  </a:lnTo>
                  <a:close/>
                </a:path>
                <a:path w="4672965" h="4711700">
                  <a:moveTo>
                    <a:pt x="4627877" y="1460500"/>
                  </a:moveTo>
                  <a:lnTo>
                    <a:pt x="4624822" y="1460500"/>
                  </a:lnTo>
                  <a:lnTo>
                    <a:pt x="4623335" y="1473200"/>
                  </a:lnTo>
                  <a:lnTo>
                    <a:pt x="4627856" y="1473200"/>
                  </a:lnTo>
                  <a:lnTo>
                    <a:pt x="4627877" y="1460500"/>
                  </a:lnTo>
                  <a:close/>
                </a:path>
                <a:path w="4672965" h="4711700">
                  <a:moveTo>
                    <a:pt x="49893" y="1447800"/>
                  </a:moveTo>
                  <a:lnTo>
                    <a:pt x="7769" y="1447800"/>
                  </a:lnTo>
                  <a:lnTo>
                    <a:pt x="13524" y="1460500"/>
                  </a:lnTo>
                  <a:lnTo>
                    <a:pt x="46731" y="1460500"/>
                  </a:lnTo>
                  <a:lnTo>
                    <a:pt x="49893" y="1447800"/>
                  </a:lnTo>
                  <a:close/>
                </a:path>
                <a:path w="4672965" h="4711700">
                  <a:moveTo>
                    <a:pt x="4657536" y="1422400"/>
                  </a:moveTo>
                  <a:lnTo>
                    <a:pt x="4626476" y="1422400"/>
                  </a:lnTo>
                  <a:lnTo>
                    <a:pt x="4629950" y="1435100"/>
                  </a:lnTo>
                  <a:lnTo>
                    <a:pt x="4625285" y="1447800"/>
                  </a:lnTo>
                  <a:lnTo>
                    <a:pt x="4621661" y="1460500"/>
                  </a:lnTo>
                  <a:lnTo>
                    <a:pt x="4624822" y="1460500"/>
                  </a:lnTo>
                  <a:lnTo>
                    <a:pt x="4626308" y="1447800"/>
                  </a:lnTo>
                  <a:lnTo>
                    <a:pt x="4664193" y="1447800"/>
                  </a:lnTo>
                  <a:lnTo>
                    <a:pt x="4663792" y="1435100"/>
                  </a:lnTo>
                  <a:lnTo>
                    <a:pt x="4653215" y="1435100"/>
                  </a:lnTo>
                  <a:lnTo>
                    <a:pt x="4657536" y="1422400"/>
                  </a:lnTo>
                  <a:close/>
                </a:path>
                <a:path w="4672965" h="4711700">
                  <a:moveTo>
                    <a:pt x="4662264" y="1447800"/>
                  </a:moveTo>
                  <a:lnTo>
                    <a:pt x="4626308" y="1447800"/>
                  </a:lnTo>
                  <a:lnTo>
                    <a:pt x="4627877" y="1460500"/>
                  </a:lnTo>
                  <a:lnTo>
                    <a:pt x="4665009" y="1460500"/>
                  </a:lnTo>
                  <a:lnTo>
                    <a:pt x="4662264" y="1447800"/>
                  </a:lnTo>
                  <a:close/>
                </a:path>
                <a:path w="4672965" h="4711700">
                  <a:moveTo>
                    <a:pt x="32678" y="1422400"/>
                  </a:moveTo>
                  <a:lnTo>
                    <a:pt x="8450" y="1422400"/>
                  </a:lnTo>
                  <a:lnTo>
                    <a:pt x="6336" y="1435100"/>
                  </a:lnTo>
                  <a:lnTo>
                    <a:pt x="9299" y="1447800"/>
                  </a:lnTo>
                  <a:lnTo>
                    <a:pt x="22480" y="1447800"/>
                  </a:lnTo>
                  <a:lnTo>
                    <a:pt x="23196" y="1435100"/>
                  </a:lnTo>
                  <a:lnTo>
                    <a:pt x="37052" y="1435100"/>
                  </a:lnTo>
                  <a:lnTo>
                    <a:pt x="32678" y="1422400"/>
                  </a:lnTo>
                  <a:close/>
                </a:path>
                <a:path w="4672965" h="4711700">
                  <a:moveTo>
                    <a:pt x="43341" y="1435100"/>
                  </a:moveTo>
                  <a:lnTo>
                    <a:pt x="24826" y="1435100"/>
                  </a:lnTo>
                  <a:lnTo>
                    <a:pt x="22480" y="1447800"/>
                  </a:lnTo>
                  <a:lnTo>
                    <a:pt x="47367" y="1447800"/>
                  </a:lnTo>
                  <a:lnTo>
                    <a:pt x="43341" y="1435100"/>
                  </a:lnTo>
                  <a:close/>
                </a:path>
                <a:path w="4672965" h="4711700">
                  <a:moveTo>
                    <a:pt x="52521" y="1435100"/>
                  </a:moveTo>
                  <a:lnTo>
                    <a:pt x="53841" y="1447800"/>
                  </a:lnTo>
                  <a:lnTo>
                    <a:pt x="56637" y="1447800"/>
                  </a:lnTo>
                  <a:lnTo>
                    <a:pt x="52521" y="1435100"/>
                  </a:lnTo>
                  <a:close/>
                </a:path>
                <a:path w="4672965" h="4711700">
                  <a:moveTo>
                    <a:pt x="48330" y="1423563"/>
                  </a:moveTo>
                  <a:lnTo>
                    <a:pt x="44247" y="1435100"/>
                  </a:lnTo>
                  <a:lnTo>
                    <a:pt x="49566" y="1435100"/>
                  </a:lnTo>
                  <a:lnTo>
                    <a:pt x="48330" y="1423563"/>
                  </a:lnTo>
                  <a:close/>
                </a:path>
                <a:path w="4672965" h="4711700">
                  <a:moveTo>
                    <a:pt x="4620557" y="1422400"/>
                  </a:moveTo>
                  <a:lnTo>
                    <a:pt x="4619958" y="1435100"/>
                  </a:lnTo>
                  <a:lnTo>
                    <a:pt x="4622707" y="1435100"/>
                  </a:lnTo>
                  <a:lnTo>
                    <a:pt x="4620557" y="1422400"/>
                  </a:lnTo>
                  <a:close/>
                </a:path>
                <a:path w="4672965" h="4711700">
                  <a:moveTo>
                    <a:pt x="48741" y="1422400"/>
                  </a:moveTo>
                  <a:lnTo>
                    <a:pt x="48205" y="1422400"/>
                  </a:lnTo>
                  <a:lnTo>
                    <a:pt x="48330" y="1423563"/>
                  </a:lnTo>
                  <a:lnTo>
                    <a:pt x="48741" y="1422400"/>
                  </a:lnTo>
                  <a:close/>
                </a:path>
                <a:path w="4672965" h="4711700">
                  <a:moveTo>
                    <a:pt x="40750" y="1409700"/>
                  </a:moveTo>
                  <a:lnTo>
                    <a:pt x="12572" y="1409700"/>
                  </a:lnTo>
                  <a:lnTo>
                    <a:pt x="10233" y="1422400"/>
                  </a:lnTo>
                  <a:lnTo>
                    <a:pt x="36648" y="1422400"/>
                  </a:lnTo>
                  <a:lnTo>
                    <a:pt x="40750" y="1409700"/>
                  </a:lnTo>
                  <a:close/>
                </a:path>
                <a:path w="4672965" h="4711700">
                  <a:moveTo>
                    <a:pt x="4665086" y="1397000"/>
                  </a:moveTo>
                  <a:lnTo>
                    <a:pt x="4631291" y="1397000"/>
                  </a:lnTo>
                  <a:lnTo>
                    <a:pt x="4633453" y="1409700"/>
                  </a:lnTo>
                  <a:lnTo>
                    <a:pt x="4631393" y="1422400"/>
                  </a:lnTo>
                  <a:lnTo>
                    <a:pt x="4664311" y="1422400"/>
                  </a:lnTo>
                  <a:lnTo>
                    <a:pt x="4662182" y="1409700"/>
                  </a:lnTo>
                  <a:lnTo>
                    <a:pt x="4665086" y="1397000"/>
                  </a:lnTo>
                  <a:close/>
                </a:path>
                <a:path w="4672965" h="4711700">
                  <a:moveTo>
                    <a:pt x="32103" y="1333500"/>
                  </a:moveTo>
                  <a:lnTo>
                    <a:pt x="6643" y="1333500"/>
                  </a:lnTo>
                  <a:lnTo>
                    <a:pt x="11319" y="1346200"/>
                  </a:lnTo>
                  <a:lnTo>
                    <a:pt x="15733" y="1346200"/>
                  </a:lnTo>
                  <a:lnTo>
                    <a:pt x="11994" y="1358900"/>
                  </a:lnTo>
                  <a:lnTo>
                    <a:pt x="7936" y="1371600"/>
                  </a:lnTo>
                  <a:lnTo>
                    <a:pt x="9227" y="1384300"/>
                  </a:lnTo>
                  <a:lnTo>
                    <a:pt x="6689" y="1409700"/>
                  </a:lnTo>
                  <a:lnTo>
                    <a:pt x="50302" y="1409700"/>
                  </a:lnTo>
                  <a:lnTo>
                    <a:pt x="47590" y="1397000"/>
                  </a:lnTo>
                  <a:lnTo>
                    <a:pt x="52607" y="1384300"/>
                  </a:lnTo>
                  <a:lnTo>
                    <a:pt x="43253" y="1384300"/>
                  </a:lnTo>
                  <a:lnTo>
                    <a:pt x="39925" y="1371600"/>
                  </a:lnTo>
                  <a:lnTo>
                    <a:pt x="40157" y="1371600"/>
                  </a:lnTo>
                  <a:lnTo>
                    <a:pt x="44749" y="1358900"/>
                  </a:lnTo>
                  <a:lnTo>
                    <a:pt x="31702" y="1358900"/>
                  </a:lnTo>
                  <a:lnTo>
                    <a:pt x="29150" y="1346200"/>
                  </a:lnTo>
                  <a:lnTo>
                    <a:pt x="32103" y="1333500"/>
                  </a:lnTo>
                  <a:close/>
                </a:path>
                <a:path w="4672965" h="4711700">
                  <a:moveTo>
                    <a:pt x="4658622" y="1384300"/>
                  </a:moveTo>
                  <a:lnTo>
                    <a:pt x="4629304" y="1384300"/>
                  </a:lnTo>
                  <a:lnTo>
                    <a:pt x="4622288" y="1397000"/>
                  </a:lnTo>
                  <a:lnTo>
                    <a:pt x="4659460" y="1397000"/>
                  </a:lnTo>
                  <a:lnTo>
                    <a:pt x="4658622" y="1384300"/>
                  </a:lnTo>
                  <a:close/>
                </a:path>
                <a:path w="4672965" h="4711700">
                  <a:moveTo>
                    <a:pt x="4662374" y="1384300"/>
                  </a:moveTo>
                  <a:lnTo>
                    <a:pt x="4658622" y="1384300"/>
                  </a:lnTo>
                  <a:lnTo>
                    <a:pt x="4659460" y="1397000"/>
                  </a:lnTo>
                  <a:lnTo>
                    <a:pt x="4664525" y="1397000"/>
                  </a:lnTo>
                  <a:lnTo>
                    <a:pt x="4662374" y="1384300"/>
                  </a:lnTo>
                  <a:close/>
                </a:path>
                <a:path w="4672965" h="4711700">
                  <a:moveTo>
                    <a:pt x="52028" y="1371600"/>
                  </a:moveTo>
                  <a:lnTo>
                    <a:pt x="49652" y="1371600"/>
                  </a:lnTo>
                  <a:lnTo>
                    <a:pt x="49692" y="1384300"/>
                  </a:lnTo>
                  <a:lnTo>
                    <a:pt x="52028" y="1371600"/>
                  </a:lnTo>
                  <a:close/>
                </a:path>
                <a:path w="4672965" h="4711700">
                  <a:moveTo>
                    <a:pt x="4628134" y="1371600"/>
                  </a:moveTo>
                  <a:lnTo>
                    <a:pt x="4626058" y="1371600"/>
                  </a:lnTo>
                  <a:lnTo>
                    <a:pt x="4625807" y="1384300"/>
                  </a:lnTo>
                  <a:lnTo>
                    <a:pt x="4627275" y="1384300"/>
                  </a:lnTo>
                  <a:lnTo>
                    <a:pt x="4628134" y="1371600"/>
                  </a:lnTo>
                  <a:close/>
                </a:path>
                <a:path w="4672965" h="4711700">
                  <a:moveTo>
                    <a:pt x="4646829" y="1371600"/>
                  </a:moveTo>
                  <a:lnTo>
                    <a:pt x="4630097" y="1371600"/>
                  </a:lnTo>
                  <a:lnTo>
                    <a:pt x="4627798" y="1384300"/>
                  </a:lnTo>
                  <a:lnTo>
                    <a:pt x="4647371" y="1384300"/>
                  </a:lnTo>
                  <a:lnTo>
                    <a:pt x="4646829" y="1371600"/>
                  </a:lnTo>
                  <a:close/>
                </a:path>
                <a:path w="4672965" h="4711700">
                  <a:moveTo>
                    <a:pt x="4661868" y="1346200"/>
                  </a:moveTo>
                  <a:lnTo>
                    <a:pt x="4631347" y="1346200"/>
                  </a:lnTo>
                  <a:lnTo>
                    <a:pt x="4633767" y="1358900"/>
                  </a:lnTo>
                  <a:lnTo>
                    <a:pt x="4658648" y="1358900"/>
                  </a:lnTo>
                  <a:lnTo>
                    <a:pt x="4657840" y="1371600"/>
                  </a:lnTo>
                  <a:lnTo>
                    <a:pt x="4652025" y="1371600"/>
                  </a:lnTo>
                  <a:lnTo>
                    <a:pt x="4647371" y="1384300"/>
                  </a:lnTo>
                  <a:lnTo>
                    <a:pt x="4661412" y="1384300"/>
                  </a:lnTo>
                  <a:lnTo>
                    <a:pt x="4661855" y="1371600"/>
                  </a:lnTo>
                  <a:lnTo>
                    <a:pt x="4661868" y="1346200"/>
                  </a:lnTo>
                  <a:close/>
                </a:path>
                <a:path w="4672965" h="4711700">
                  <a:moveTo>
                    <a:pt x="4662963" y="1320800"/>
                  </a:moveTo>
                  <a:lnTo>
                    <a:pt x="4660297" y="1320800"/>
                  </a:lnTo>
                  <a:lnTo>
                    <a:pt x="4651397" y="1333500"/>
                  </a:lnTo>
                  <a:lnTo>
                    <a:pt x="4625429" y="1333500"/>
                  </a:lnTo>
                  <a:lnTo>
                    <a:pt x="4621421" y="1346200"/>
                  </a:lnTo>
                  <a:lnTo>
                    <a:pt x="4621084" y="1358900"/>
                  </a:lnTo>
                  <a:lnTo>
                    <a:pt x="4623338" y="1371600"/>
                  </a:lnTo>
                  <a:lnTo>
                    <a:pt x="4649095" y="1371600"/>
                  </a:lnTo>
                  <a:lnTo>
                    <a:pt x="4652863" y="1358900"/>
                  </a:lnTo>
                  <a:lnTo>
                    <a:pt x="4624382" y="1358900"/>
                  </a:lnTo>
                  <a:lnTo>
                    <a:pt x="4631347" y="1346200"/>
                  </a:lnTo>
                  <a:lnTo>
                    <a:pt x="4663237" y="1346200"/>
                  </a:lnTo>
                  <a:lnTo>
                    <a:pt x="4664905" y="1333500"/>
                  </a:lnTo>
                  <a:lnTo>
                    <a:pt x="4662963" y="1320800"/>
                  </a:lnTo>
                  <a:close/>
                </a:path>
                <a:path w="4672965" h="4711700">
                  <a:moveTo>
                    <a:pt x="39119" y="1333500"/>
                  </a:moveTo>
                  <a:lnTo>
                    <a:pt x="34214" y="1333500"/>
                  </a:lnTo>
                  <a:lnTo>
                    <a:pt x="34228" y="1346200"/>
                  </a:lnTo>
                  <a:lnTo>
                    <a:pt x="31702" y="1358900"/>
                  </a:lnTo>
                  <a:lnTo>
                    <a:pt x="36858" y="1358900"/>
                  </a:lnTo>
                  <a:lnTo>
                    <a:pt x="39678" y="1346200"/>
                  </a:lnTo>
                  <a:lnTo>
                    <a:pt x="39119" y="1333500"/>
                  </a:lnTo>
                  <a:close/>
                </a:path>
                <a:path w="4672965" h="4711700">
                  <a:moveTo>
                    <a:pt x="52385" y="1346200"/>
                  </a:moveTo>
                  <a:lnTo>
                    <a:pt x="49444" y="1346200"/>
                  </a:lnTo>
                  <a:lnTo>
                    <a:pt x="48585" y="1358900"/>
                  </a:lnTo>
                  <a:lnTo>
                    <a:pt x="52385" y="1346200"/>
                  </a:lnTo>
                  <a:close/>
                </a:path>
                <a:path w="4672965" h="4711700">
                  <a:moveTo>
                    <a:pt x="34214" y="1333500"/>
                  </a:moveTo>
                  <a:lnTo>
                    <a:pt x="32103" y="1333500"/>
                  </a:lnTo>
                  <a:lnTo>
                    <a:pt x="29150" y="1346200"/>
                  </a:lnTo>
                  <a:lnTo>
                    <a:pt x="34214" y="1333500"/>
                  </a:lnTo>
                  <a:close/>
                </a:path>
                <a:path w="4672965" h="4711700">
                  <a:moveTo>
                    <a:pt x="44950" y="1320800"/>
                  </a:moveTo>
                  <a:lnTo>
                    <a:pt x="11731" y="1320800"/>
                  </a:lnTo>
                  <a:lnTo>
                    <a:pt x="8949" y="1333500"/>
                  </a:lnTo>
                  <a:lnTo>
                    <a:pt x="45990" y="1333500"/>
                  </a:lnTo>
                  <a:lnTo>
                    <a:pt x="44950" y="1320800"/>
                  </a:lnTo>
                  <a:close/>
                </a:path>
                <a:path w="4672965" h="4711700">
                  <a:moveTo>
                    <a:pt x="4623440" y="1320800"/>
                  </a:moveTo>
                  <a:lnTo>
                    <a:pt x="4620024" y="1320800"/>
                  </a:lnTo>
                  <a:lnTo>
                    <a:pt x="4620539" y="1333500"/>
                  </a:lnTo>
                  <a:lnTo>
                    <a:pt x="4623440" y="1320800"/>
                  </a:lnTo>
                  <a:close/>
                </a:path>
                <a:path w="4672965" h="4711700">
                  <a:moveTo>
                    <a:pt x="4653596" y="1295400"/>
                  </a:moveTo>
                  <a:lnTo>
                    <a:pt x="4625258" y="1295400"/>
                  </a:lnTo>
                  <a:lnTo>
                    <a:pt x="4626791" y="1308100"/>
                  </a:lnTo>
                  <a:lnTo>
                    <a:pt x="4628631" y="1308100"/>
                  </a:lnTo>
                  <a:lnTo>
                    <a:pt x="4629304" y="1320800"/>
                  </a:lnTo>
                  <a:lnTo>
                    <a:pt x="4628168" y="1333500"/>
                  </a:lnTo>
                  <a:lnTo>
                    <a:pt x="4635653" y="1333500"/>
                  </a:lnTo>
                  <a:lnTo>
                    <a:pt x="4629513" y="1320800"/>
                  </a:lnTo>
                  <a:lnTo>
                    <a:pt x="4654512" y="1320800"/>
                  </a:lnTo>
                  <a:lnTo>
                    <a:pt x="4656587" y="1308100"/>
                  </a:lnTo>
                  <a:lnTo>
                    <a:pt x="4657506" y="1303719"/>
                  </a:lnTo>
                  <a:lnTo>
                    <a:pt x="4653596" y="1295400"/>
                  </a:lnTo>
                  <a:close/>
                </a:path>
                <a:path w="4672965" h="4711700">
                  <a:moveTo>
                    <a:pt x="4656318" y="1320800"/>
                  </a:moveTo>
                  <a:lnTo>
                    <a:pt x="4635678" y="1320800"/>
                  </a:lnTo>
                  <a:lnTo>
                    <a:pt x="4635653" y="1333500"/>
                  </a:lnTo>
                  <a:lnTo>
                    <a:pt x="4651397" y="1333500"/>
                  </a:lnTo>
                  <a:lnTo>
                    <a:pt x="4656318" y="1320800"/>
                  </a:lnTo>
                  <a:close/>
                </a:path>
                <a:path w="4672965" h="4711700">
                  <a:moveTo>
                    <a:pt x="41371" y="1295400"/>
                  </a:moveTo>
                  <a:lnTo>
                    <a:pt x="8977" y="1295400"/>
                  </a:lnTo>
                  <a:lnTo>
                    <a:pt x="13036" y="1308100"/>
                  </a:lnTo>
                  <a:lnTo>
                    <a:pt x="3654" y="1308100"/>
                  </a:lnTo>
                  <a:lnTo>
                    <a:pt x="8481" y="1320800"/>
                  </a:lnTo>
                  <a:lnTo>
                    <a:pt x="44667" y="1320800"/>
                  </a:lnTo>
                  <a:lnTo>
                    <a:pt x="40757" y="1308100"/>
                  </a:lnTo>
                  <a:lnTo>
                    <a:pt x="41371" y="1295400"/>
                  </a:lnTo>
                  <a:close/>
                </a:path>
                <a:path w="4672965" h="4711700">
                  <a:moveTo>
                    <a:pt x="53048" y="1308100"/>
                  </a:moveTo>
                  <a:lnTo>
                    <a:pt x="50501" y="1308100"/>
                  </a:lnTo>
                  <a:lnTo>
                    <a:pt x="44667" y="1320800"/>
                  </a:lnTo>
                  <a:lnTo>
                    <a:pt x="53711" y="1320800"/>
                  </a:lnTo>
                  <a:lnTo>
                    <a:pt x="53048" y="1308100"/>
                  </a:lnTo>
                  <a:close/>
                </a:path>
                <a:path w="4672965" h="4711700">
                  <a:moveTo>
                    <a:pt x="4626791" y="1308100"/>
                  </a:moveTo>
                  <a:lnTo>
                    <a:pt x="4624081" y="1308100"/>
                  </a:lnTo>
                  <a:lnTo>
                    <a:pt x="4621514" y="1320800"/>
                  </a:lnTo>
                  <a:lnTo>
                    <a:pt x="4626791" y="1308100"/>
                  </a:lnTo>
                  <a:close/>
                </a:path>
                <a:path w="4672965" h="4711700">
                  <a:moveTo>
                    <a:pt x="4664419" y="1308100"/>
                  </a:moveTo>
                  <a:lnTo>
                    <a:pt x="4662182" y="1308100"/>
                  </a:lnTo>
                  <a:lnTo>
                    <a:pt x="4655540" y="1320800"/>
                  </a:lnTo>
                  <a:lnTo>
                    <a:pt x="4663740" y="1320800"/>
                  </a:lnTo>
                  <a:lnTo>
                    <a:pt x="4664419" y="1308100"/>
                  </a:lnTo>
                  <a:close/>
                </a:path>
                <a:path w="4672965" h="4711700">
                  <a:moveTo>
                    <a:pt x="4619880" y="1295400"/>
                  </a:moveTo>
                  <a:lnTo>
                    <a:pt x="4622916" y="1308100"/>
                  </a:lnTo>
                  <a:lnTo>
                    <a:pt x="4623754" y="1308100"/>
                  </a:lnTo>
                  <a:lnTo>
                    <a:pt x="4619880" y="1295400"/>
                  </a:lnTo>
                  <a:close/>
                </a:path>
                <a:path w="4672965" h="4711700">
                  <a:moveTo>
                    <a:pt x="4659250" y="1295400"/>
                  </a:moveTo>
                  <a:lnTo>
                    <a:pt x="4657506" y="1303719"/>
                  </a:lnTo>
                  <a:lnTo>
                    <a:pt x="4659564" y="1308100"/>
                  </a:lnTo>
                  <a:lnTo>
                    <a:pt x="4659250" y="1295400"/>
                  </a:lnTo>
                  <a:close/>
                </a:path>
                <a:path w="4672965" h="4711700">
                  <a:moveTo>
                    <a:pt x="43506" y="1244600"/>
                  </a:moveTo>
                  <a:lnTo>
                    <a:pt x="9466" y="1244600"/>
                  </a:lnTo>
                  <a:lnTo>
                    <a:pt x="7800" y="1270000"/>
                  </a:lnTo>
                  <a:lnTo>
                    <a:pt x="8461" y="1282700"/>
                  </a:lnTo>
                  <a:lnTo>
                    <a:pt x="8152" y="1295400"/>
                  </a:lnTo>
                  <a:lnTo>
                    <a:pt x="13549" y="1295400"/>
                  </a:lnTo>
                  <a:lnTo>
                    <a:pt x="12708" y="1282700"/>
                  </a:lnTo>
                  <a:lnTo>
                    <a:pt x="40641" y="1282700"/>
                  </a:lnTo>
                  <a:lnTo>
                    <a:pt x="40640" y="1270000"/>
                  </a:lnTo>
                  <a:lnTo>
                    <a:pt x="11549" y="1270000"/>
                  </a:lnTo>
                  <a:lnTo>
                    <a:pt x="10561" y="1257300"/>
                  </a:lnTo>
                  <a:lnTo>
                    <a:pt x="43862" y="1257300"/>
                  </a:lnTo>
                  <a:lnTo>
                    <a:pt x="43506" y="1244600"/>
                  </a:lnTo>
                  <a:close/>
                </a:path>
                <a:path w="4672965" h="4711700">
                  <a:moveTo>
                    <a:pt x="45129" y="1282700"/>
                  </a:moveTo>
                  <a:lnTo>
                    <a:pt x="13852" y="1282700"/>
                  </a:lnTo>
                  <a:lnTo>
                    <a:pt x="13549" y="1295400"/>
                  </a:lnTo>
                  <a:lnTo>
                    <a:pt x="37387" y="1295400"/>
                  </a:lnTo>
                  <a:lnTo>
                    <a:pt x="45129" y="1282700"/>
                  </a:lnTo>
                  <a:close/>
                </a:path>
                <a:path w="4672965" h="4711700">
                  <a:moveTo>
                    <a:pt x="52721" y="1282700"/>
                  </a:moveTo>
                  <a:lnTo>
                    <a:pt x="47241" y="1282700"/>
                  </a:lnTo>
                  <a:lnTo>
                    <a:pt x="41375" y="1295400"/>
                  </a:lnTo>
                  <a:lnTo>
                    <a:pt x="49108" y="1295400"/>
                  </a:lnTo>
                  <a:lnTo>
                    <a:pt x="52721" y="1282700"/>
                  </a:lnTo>
                  <a:close/>
                </a:path>
                <a:path w="4672965" h="4711700">
                  <a:moveTo>
                    <a:pt x="4622506" y="1282700"/>
                  </a:moveTo>
                  <a:lnTo>
                    <a:pt x="4620089" y="1295400"/>
                  </a:lnTo>
                  <a:lnTo>
                    <a:pt x="4624029" y="1295400"/>
                  </a:lnTo>
                  <a:lnTo>
                    <a:pt x="4622506" y="1282700"/>
                  </a:lnTo>
                  <a:close/>
                </a:path>
                <a:path w="4672965" h="4711700">
                  <a:moveTo>
                    <a:pt x="4664800" y="1257300"/>
                  </a:moveTo>
                  <a:lnTo>
                    <a:pt x="4632733" y="1257300"/>
                  </a:lnTo>
                  <a:lnTo>
                    <a:pt x="4631339" y="1270000"/>
                  </a:lnTo>
                  <a:lnTo>
                    <a:pt x="4631854" y="1270000"/>
                  </a:lnTo>
                  <a:lnTo>
                    <a:pt x="4629814" y="1282700"/>
                  </a:lnTo>
                  <a:lnTo>
                    <a:pt x="4624142" y="1295400"/>
                  </a:lnTo>
                  <a:lnTo>
                    <a:pt x="4663229" y="1295400"/>
                  </a:lnTo>
                  <a:lnTo>
                    <a:pt x="4665624" y="1282700"/>
                  </a:lnTo>
                  <a:lnTo>
                    <a:pt x="4664015" y="1282700"/>
                  </a:lnTo>
                  <a:lnTo>
                    <a:pt x="4662405" y="1270000"/>
                  </a:lnTo>
                  <a:lnTo>
                    <a:pt x="4664800" y="1257300"/>
                  </a:lnTo>
                  <a:close/>
                </a:path>
                <a:path w="4672965" h="4711700">
                  <a:moveTo>
                    <a:pt x="50668" y="1270000"/>
                  </a:moveTo>
                  <a:lnTo>
                    <a:pt x="40641" y="1282700"/>
                  </a:lnTo>
                  <a:lnTo>
                    <a:pt x="48080" y="1282700"/>
                  </a:lnTo>
                  <a:lnTo>
                    <a:pt x="50668" y="1270000"/>
                  </a:lnTo>
                  <a:close/>
                </a:path>
                <a:path w="4672965" h="4711700">
                  <a:moveTo>
                    <a:pt x="4625011" y="1244600"/>
                  </a:moveTo>
                  <a:lnTo>
                    <a:pt x="4621388" y="1244600"/>
                  </a:lnTo>
                  <a:lnTo>
                    <a:pt x="4619356" y="1270000"/>
                  </a:lnTo>
                  <a:lnTo>
                    <a:pt x="4620151" y="1282700"/>
                  </a:lnTo>
                  <a:lnTo>
                    <a:pt x="4625011" y="1270000"/>
                  </a:lnTo>
                  <a:lnTo>
                    <a:pt x="4625743" y="1270000"/>
                  </a:lnTo>
                  <a:lnTo>
                    <a:pt x="4630632" y="1257300"/>
                  </a:lnTo>
                  <a:lnTo>
                    <a:pt x="4622288" y="1257300"/>
                  </a:lnTo>
                  <a:lnTo>
                    <a:pt x="4626404" y="1247808"/>
                  </a:lnTo>
                  <a:lnTo>
                    <a:pt x="4625011" y="1244600"/>
                  </a:lnTo>
                  <a:close/>
                </a:path>
                <a:path w="4672965" h="4711700">
                  <a:moveTo>
                    <a:pt x="4626827" y="1270000"/>
                  </a:moveTo>
                  <a:lnTo>
                    <a:pt x="4627209" y="1282700"/>
                  </a:lnTo>
                  <a:lnTo>
                    <a:pt x="4629016" y="1282700"/>
                  </a:lnTo>
                  <a:lnTo>
                    <a:pt x="4626827" y="1270000"/>
                  </a:lnTo>
                  <a:close/>
                </a:path>
                <a:path w="4672965" h="4711700">
                  <a:moveTo>
                    <a:pt x="43862" y="1257300"/>
                  </a:moveTo>
                  <a:lnTo>
                    <a:pt x="10561" y="1257300"/>
                  </a:lnTo>
                  <a:lnTo>
                    <a:pt x="13500" y="1270000"/>
                  </a:lnTo>
                  <a:lnTo>
                    <a:pt x="40640" y="1270000"/>
                  </a:lnTo>
                  <a:lnTo>
                    <a:pt x="43862" y="1257300"/>
                  </a:lnTo>
                  <a:close/>
                </a:path>
                <a:path w="4672965" h="4711700">
                  <a:moveTo>
                    <a:pt x="4629323" y="1254533"/>
                  </a:moveTo>
                  <a:lnTo>
                    <a:pt x="4629749" y="1257300"/>
                  </a:lnTo>
                  <a:lnTo>
                    <a:pt x="4630524" y="1257300"/>
                  </a:lnTo>
                  <a:lnTo>
                    <a:pt x="4629323" y="1254533"/>
                  </a:lnTo>
                  <a:close/>
                </a:path>
                <a:path w="4672965" h="4711700">
                  <a:moveTo>
                    <a:pt x="4665497" y="1219200"/>
                  </a:moveTo>
                  <a:lnTo>
                    <a:pt x="4631460" y="1219200"/>
                  </a:lnTo>
                  <a:lnTo>
                    <a:pt x="4632759" y="1244600"/>
                  </a:lnTo>
                  <a:lnTo>
                    <a:pt x="4630524" y="1257300"/>
                  </a:lnTo>
                  <a:lnTo>
                    <a:pt x="4658753" y="1257300"/>
                  </a:lnTo>
                  <a:lnTo>
                    <a:pt x="4656701" y="1244600"/>
                  </a:lnTo>
                  <a:lnTo>
                    <a:pt x="4661799" y="1244600"/>
                  </a:lnTo>
                  <a:lnTo>
                    <a:pt x="4664748" y="1231900"/>
                  </a:lnTo>
                  <a:lnTo>
                    <a:pt x="4665497" y="1219200"/>
                  </a:lnTo>
                  <a:close/>
                </a:path>
                <a:path w="4672965" h="4711700">
                  <a:moveTo>
                    <a:pt x="4627795" y="1244600"/>
                  </a:moveTo>
                  <a:lnTo>
                    <a:pt x="4626404" y="1247808"/>
                  </a:lnTo>
                  <a:lnTo>
                    <a:pt x="4629323" y="1254533"/>
                  </a:lnTo>
                  <a:lnTo>
                    <a:pt x="4627795" y="1244600"/>
                  </a:lnTo>
                  <a:close/>
                </a:path>
                <a:path w="4672965" h="4711700">
                  <a:moveTo>
                    <a:pt x="39591" y="1181100"/>
                  </a:moveTo>
                  <a:lnTo>
                    <a:pt x="16448" y="1181100"/>
                  </a:lnTo>
                  <a:lnTo>
                    <a:pt x="20973" y="1193800"/>
                  </a:lnTo>
                  <a:lnTo>
                    <a:pt x="19211" y="1206500"/>
                  </a:lnTo>
                  <a:lnTo>
                    <a:pt x="16313" y="1206500"/>
                  </a:lnTo>
                  <a:lnTo>
                    <a:pt x="13277" y="1219200"/>
                  </a:lnTo>
                  <a:lnTo>
                    <a:pt x="5851" y="1231900"/>
                  </a:lnTo>
                  <a:lnTo>
                    <a:pt x="12550" y="1244600"/>
                  </a:lnTo>
                  <a:lnTo>
                    <a:pt x="26879" y="1244600"/>
                  </a:lnTo>
                  <a:lnTo>
                    <a:pt x="32533" y="1231900"/>
                  </a:lnTo>
                  <a:lnTo>
                    <a:pt x="42980" y="1231900"/>
                  </a:lnTo>
                  <a:lnTo>
                    <a:pt x="37276" y="1206500"/>
                  </a:lnTo>
                  <a:lnTo>
                    <a:pt x="37251" y="1193800"/>
                  </a:lnTo>
                  <a:lnTo>
                    <a:pt x="39771" y="1193800"/>
                  </a:lnTo>
                  <a:lnTo>
                    <a:pt x="39591" y="1181100"/>
                  </a:lnTo>
                  <a:close/>
                </a:path>
                <a:path w="4672965" h="4711700">
                  <a:moveTo>
                    <a:pt x="32533" y="1231900"/>
                  </a:moveTo>
                  <a:lnTo>
                    <a:pt x="26879" y="1244600"/>
                  </a:lnTo>
                  <a:lnTo>
                    <a:pt x="38657" y="1244600"/>
                  </a:lnTo>
                  <a:lnTo>
                    <a:pt x="38805" y="1244401"/>
                  </a:lnTo>
                  <a:lnTo>
                    <a:pt x="32533" y="1231900"/>
                  </a:lnTo>
                  <a:close/>
                </a:path>
                <a:path w="4672965" h="4711700">
                  <a:moveTo>
                    <a:pt x="38805" y="1244401"/>
                  </a:moveTo>
                  <a:lnTo>
                    <a:pt x="38657" y="1244600"/>
                  </a:lnTo>
                  <a:lnTo>
                    <a:pt x="38905" y="1244600"/>
                  </a:lnTo>
                  <a:lnTo>
                    <a:pt x="38805" y="1244401"/>
                  </a:lnTo>
                  <a:close/>
                </a:path>
                <a:path w="4672965" h="4711700">
                  <a:moveTo>
                    <a:pt x="54312" y="1231900"/>
                  </a:moveTo>
                  <a:lnTo>
                    <a:pt x="48181" y="1231900"/>
                  </a:lnTo>
                  <a:lnTo>
                    <a:pt x="46246" y="1234481"/>
                  </a:lnTo>
                  <a:lnTo>
                    <a:pt x="49925" y="1244600"/>
                  </a:lnTo>
                  <a:lnTo>
                    <a:pt x="54312" y="1231900"/>
                  </a:lnTo>
                  <a:close/>
                </a:path>
                <a:path w="4672965" h="4711700">
                  <a:moveTo>
                    <a:pt x="4622655" y="1231900"/>
                  </a:moveTo>
                  <a:lnTo>
                    <a:pt x="4620711" y="1231900"/>
                  </a:lnTo>
                  <a:lnTo>
                    <a:pt x="4621241" y="1244600"/>
                  </a:lnTo>
                  <a:lnTo>
                    <a:pt x="4624127" y="1244600"/>
                  </a:lnTo>
                  <a:lnTo>
                    <a:pt x="4622655" y="1231900"/>
                  </a:lnTo>
                  <a:close/>
                </a:path>
                <a:path w="4672965" h="4711700">
                  <a:moveTo>
                    <a:pt x="45307" y="1231900"/>
                  </a:moveTo>
                  <a:lnTo>
                    <a:pt x="32533" y="1231900"/>
                  </a:lnTo>
                  <a:lnTo>
                    <a:pt x="38805" y="1244401"/>
                  </a:lnTo>
                  <a:lnTo>
                    <a:pt x="46246" y="1234481"/>
                  </a:lnTo>
                  <a:lnTo>
                    <a:pt x="45307" y="1231900"/>
                  </a:lnTo>
                  <a:close/>
                </a:path>
                <a:path w="4672965" h="4711700">
                  <a:moveTo>
                    <a:pt x="43348" y="1193800"/>
                  </a:moveTo>
                  <a:lnTo>
                    <a:pt x="37251" y="1193800"/>
                  </a:lnTo>
                  <a:lnTo>
                    <a:pt x="42930" y="1206500"/>
                  </a:lnTo>
                  <a:lnTo>
                    <a:pt x="42980" y="1231900"/>
                  </a:lnTo>
                  <a:lnTo>
                    <a:pt x="48181" y="1231900"/>
                  </a:lnTo>
                  <a:lnTo>
                    <a:pt x="52727" y="1219200"/>
                  </a:lnTo>
                  <a:lnTo>
                    <a:pt x="51998" y="1219200"/>
                  </a:lnTo>
                  <a:lnTo>
                    <a:pt x="54262" y="1206500"/>
                  </a:lnTo>
                  <a:lnTo>
                    <a:pt x="50124" y="1206500"/>
                  </a:lnTo>
                  <a:lnTo>
                    <a:pt x="43348" y="1193800"/>
                  </a:lnTo>
                  <a:close/>
                </a:path>
                <a:path w="4672965" h="4711700">
                  <a:moveTo>
                    <a:pt x="4631460" y="1219200"/>
                  </a:moveTo>
                  <a:lnTo>
                    <a:pt x="4621783" y="1219200"/>
                  </a:lnTo>
                  <a:lnTo>
                    <a:pt x="4626372" y="1231900"/>
                  </a:lnTo>
                  <a:lnTo>
                    <a:pt x="4631460" y="1219200"/>
                  </a:lnTo>
                  <a:close/>
                </a:path>
                <a:path w="4672965" h="4711700">
                  <a:moveTo>
                    <a:pt x="12837" y="1206500"/>
                  </a:moveTo>
                  <a:lnTo>
                    <a:pt x="4973" y="1219200"/>
                  </a:lnTo>
                  <a:lnTo>
                    <a:pt x="9287" y="1219200"/>
                  </a:lnTo>
                  <a:lnTo>
                    <a:pt x="12837" y="1206500"/>
                  </a:lnTo>
                  <a:close/>
                </a:path>
                <a:path w="4672965" h="4711700">
                  <a:moveTo>
                    <a:pt x="4631084" y="1206500"/>
                  </a:moveTo>
                  <a:lnTo>
                    <a:pt x="4626686" y="1206500"/>
                  </a:lnTo>
                  <a:lnTo>
                    <a:pt x="4623559" y="1219200"/>
                  </a:lnTo>
                  <a:lnTo>
                    <a:pt x="4630455" y="1219200"/>
                  </a:lnTo>
                  <a:lnTo>
                    <a:pt x="4631084" y="1206500"/>
                  </a:lnTo>
                  <a:close/>
                </a:path>
                <a:path w="4672965" h="4711700">
                  <a:moveTo>
                    <a:pt x="4664877" y="1193800"/>
                  </a:moveTo>
                  <a:lnTo>
                    <a:pt x="4643753" y="1193800"/>
                  </a:lnTo>
                  <a:lnTo>
                    <a:pt x="4642602" y="1206500"/>
                  </a:lnTo>
                  <a:lnTo>
                    <a:pt x="4631084" y="1206500"/>
                  </a:lnTo>
                  <a:lnTo>
                    <a:pt x="4630455" y="1219200"/>
                  </a:lnTo>
                  <a:lnTo>
                    <a:pt x="4661130" y="1219200"/>
                  </a:lnTo>
                  <a:lnTo>
                    <a:pt x="4663661" y="1206500"/>
                  </a:lnTo>
                  <a:lnTo>
                    <a:pt x="4664877" y="1193800"/>
                  </a:lnTo>
                  <a:close/>
                </a:path>
                <a:path w="4672965" h="4711700">
                  <a:moveTo>
                    <a:pt x="15271" y="1193800"/>
                  </a:moveTo>
                  <a:lnTo>
                    <a:pt x="11151" y="1193800"/>
                  </a:lnTo>
                  <a:lnTo>
                    <a:pt x="8847" y="1206500"/>
                  </a:lnTo>
                  <a:lnTo>
                    <a:pt x="19211" y="1206500"/>
                  </a:lnTo>
                  <a:lnTo>
                    <a:pt x="15271" y="1193800"/>
                  </a:lnTo>
                  <a:close/>
                </a:path>
                <a:path w="4672965" h="4711700">
                  <a:moveTo>
                    <a:pt x="4640218" y="1193800"/>
                  </a:moveTo>
                  <a:lnTo>
                    <a:pt x="4632667" y="1193800"/>
                  </a:lnTo>
                  <a:lnTo>
                    <a:pt x="4630437" y="1206500"/>
                  </a:lnTo>
                  <a:lnTo>
                    <a:pt x="4636437" y="1206500"/>
                  </a:lnTo>
                  <a:lnTo>
                    <a:pt x="4640218" y="1193800"/>
                  </a:lnTo>
                  <a:close/>
                </a:path>
                <a:path w="4672965" h="4711700">
                  <a:moveTo>
                    <a:pt x="47760" y="1181100"/>
                  </a:moveTo>
                  <a:lnTo>
                    <a:pt x="41307" y="1181100"/>
                  </a:lnTo>
                  <a:lnTo>
                    <a:pt x="39771" y="1193800"/>
                  </a:lnTo>
                  <a:lnTo>
                    <a:pt x="43523" y="1193800"/>
                  </a:lnTo>
                  <a:lnTo>
                    <a:pt x="47760" y="1181100"/>
                  </a:lnTo>
                  <a:close/>
                </a:path>
                <a:path w="4672965" h="4711700">
                  <a:moveTo>
                    <a:pt x="4660193" y="1168400"/>
                  </a:moveTo>
                  <a:lnTo>
                    <a:pt x="4625848" y="1168400"/>
                  </a:lnTo>
                  <a:lnTo>
                    <a:pt x="4633117" y="1181100"/>
                  </a:lnTo>
                  <a:lnTo>
                    <a:pt x="4628400" y="1193800"/>
                  </a:lnTo>
                  <a:lnTo>
                    <a:pt x="4661057" y="1193800"/>
                  </a:lnTo>
                  <a:lnTo>
                    <a:pt x="4665638" y="1181100"/>
                  </a:lnTo>
                  <a:lnTo>
                    <a:pt x="4660929" y="1181100"/>
                  </a:lnTo>
                  <a:lnTo>
                    <a:pt x="4660193" y="1168400"/>
                  </a:lnTo>
                  <a:close/>
                </a:path>
                <a:path w="4672965" h="4711700">
                  <a:moveTo>
                    <a:pt x="42700" y="1130300"/>
                  </a:moveTo>
                  <a:lnTo>
                    <a:pt x="13064" y="1130300"/>
                  </a:lnTo>
                  <a:lnTo>
                    <a:pt x="9863" y="1143000"/>
                  </a:lnTo>
                  <a:lnTo>
                    <a:pt x="8664" y="1143000"/>
                  </a:lnTo>
                  <a:lnTo>
                    <a:pt x="12031" y="1155700"/>
                  </a:lnTo>
                  <a:lnTo>
                    <a:pt x="8194" y="1155700"/>
                  </a:lnTo>
                  <a:lnTo>
                    <a:pt x="10153" y="1168400"/>
                  </a:lnTo>
                  <a:lnTo>
                    <a:pt x="12125" y="1168400"/>
                  </a:lnTo>
                  <a:lnTo>
                    <a:pt x="7662" y="1181100"/>
                  </a:lnTo>
                  <a:lnTo>
                    <a:pt x="44996" y="1181100"/>
                  </a:lnTo>
                  <a:lnTo>
                    <a:pt x="40628" y="1168400"/>
                  </a:lnTo>
                  <a:lnTo>
                    <a:pt x="40260" y="1155700"/>
                  </a:lnTo>
                  <a:lnTo>
                    <a:pt x="46236" y="1144521"/>
                  </a:lnTo>
                  <a:lnTo>
                    <a:pt x="45970" y="1143000"/>
                  </a:lnTo>
                  <a:lnTo>
                    <a:pt x="42700" y="1130300"/>
                  </a:lnTo>
                  <a:close/>
                </a:path>
                <a:path w="4672965" h="4711700">
                  <a:moveTo>
                    <a:pt x="4665484" y="1168400"/>
                  </a:moveTo>
                  <a:lnTo>
                    <a:pt x="4661371" y="1168400"/>
                  </a:lnTo>
                  <a:lnTo>
                    <a:pt x="4660929" y="1181100"/>
                  </a:lnTo>
                  <a:lnTo>
                    <a:pt x="4665638" y="1181100"/>
                  </a:lnTo>
                  <a:lnTo>
                    <a:pt x="4665484" y="1168400"/>
                  </a:lnTo>
                  <a:close/>
                </a:path>
                <a:path w="4672965" h="4711700">
                  <a:moveTo>
                    <a:pt x="4629827" y="1155700"/>
                  </a:moveTo>
                  <a:lnTo>
                    <a:pt x="4624487" y="1155700"/>
                  </a:lnTo>
                  <a:lnTo>
                    <a:pt x="4622743" y="1168400"/>
                  </a:lnTo>
                  <a:lnTo>
                    <a:pt x="4625689" y="1168400"/>
                  </a:lnTo>
                  <a:lnTo>
                    <a:pt x="4629827" y="1155700"/>
                  </a:lnTo>
                  <a:close/>
                </a:path>
                <a:path w="4672965" h="4711700">
                  <a:moveTo>
                    <a:pt x="4664944" y="1117600"/>
                  </a:moveTo>
                  <a:lnTo>
                    <a:pt x="4658375" y="1117600"/>
                  </a:lnTo>
                  <a:lnTo>
                    <a:pt x="4653072" y="1130300"/>
                  </a:lnTo>
                  <a:lnTo>
                    <a:pt x="4634905" y="1130300"/>
                  </a:lnTo>
                  <a:lnTo>
                    <a:pt x="4619252" y="1155700"/>
                  </a:lnTo>
                  <a:lnTo>
                    <a:pt x="4632846" y="1155700"/>
                  </a:lnTo>
                  <a:lnTo>
                    <a:pt x="4629081" y="1168400"/>
                  </a:lnTo>
                  <a:lnTo>
                    <a:pt x="4662192" y="1168400"/>
                  </a:lnTo>
                  <a:lnTo>
                    <a:pt x="4662392" y="1155700"/>
                  </a:lnTo>
                  <a:lnTo>
                    <a:pt x="4664957" y="1143000"/>
                  </a:lnTo>
                  <a:lnTo>
                    <a:pt x="4656947" y="1143000"/>
                  </a:lnTo>
                  <a:lnTo>
                    <a:pt x="4666546" y="1130300"/>
                  </a:lnTo>
                  <a:lnTo>
                    <a:pt x="4664944" y="1117600"/>
                  </a:lnTo>
                  <a:close/>
                </a:path>
                <a:path w="4672965" h="4711700">
                  <a:moveTo>
                    <a:pt x="47049" y="1143000"/>
                  </a:moveTo>
                  <a:lnTo>
                    <a:pt x="46236" y="1144521"/>
                  </a:lnTo>
                  <a:lnTo>
                    <a:pt x="48187" y="1155700"/>
                  </a:lnTo>
                  <a:lnTo>
                    <a:pt x="47049" y="1143000"/>
                  </a:lnTo>
                  <a:close/>
                </a:path>
                <a:path w="4672965" h="4711700">
                  <a:moveTo>
                    <a:pt x="4632870" y="1130300"/>
                  </a:moveTo>
                  <a:lnTo>
                    <a:pt x="4622100" y="1130300"/>
                  </a:lnTo>
                  <a:lnTo>
                    <a:pt x="4623335" y="1143000"/>
                  </a:lnTo>
                  <a:lnTo>
                    <a:pt x="4632870" y="1130300"/>
                  </a:lnTo>
                  <a:close/>
                </a:path>
                <a:path w="4672965" h="4711700">
                  <a:moveTo>
                    <a:pt x="33844" y="1092200"/>
                  </a:moveTo>
                  <a:lnTo>
                    <a:pt x="7560" y="1092200"/>
                  </a:lnTo>
                  <a:lnTo>
                    <a:pt x="12533" y="1104900"/>
                  </a:lnTo>
                  <a:lnTo>
                    <a:pt x="8009" y="1117600"/>
                  </a:lnTo>
                  <a:lnTo>
                    <a:pt x="8406" y="1130300"/>
                  </a:lnTo>
                  <a:lnTo>
                    <a:pt x="43256" y="1130300"/>
                  </a:lnTo>
                  <a:lnTo>
                    <a:pt x="38804" y="1117600"/>
                  </a:lnTo>
                  <a:lnTo>
                    <a:pt x="40333" y="1104900"/>
                  </a:lnTo>
                  <a:lnTo>
                    <a:pt x="35752" y="1104900"/>
                  </a:lnTo>
                  <a:lnTo>
                    <a:pt x="33844" y="1092200"/>
                  </a:lnTo>
                  <a:close/>
                </a:path>
                <a:path w="4672965" h="4711700">
                  <a:moveTo>
                    <a:pt x="49226" y="1117600"/>
                  </a:moveTo>
                  <a:lnTo>
                    <a:pt x="43256" y="1130300"/>
                  </a:lnTo>
                  <a:lnTo>
                    <a:pt x="52249" y="1130300"/>
                  </a:lnTo>
                  <a:lnTo>
                    <a:pt x="49226" y="1117600"/>
                  </a:lnTo>
                  <a:close/>
                </a:path>
                <a:path w="4672965" h="4711700">
                  <a:moveTo>
                    <a:pt x="4622707" y="1117600"/>
                  </a:moveTo>
                  <a:lnTo>
                    <a:pt x="4617471" y="1130300"/>
                  </a:lnTo>
                  <a:lnTo>
                    <a:pt x="4620299" y="1130300"/>
                  </a:lnTo>
                  <a:lnTo>
                    <a:pt x="4622707" y="1117600"/>
                  </a:lnTo>
                  <a:close/>
                </a:path>
                <a:path w="4672965" h="4711700">
                  <a:moveTo>
                    <a:pt x="4652019" y="1117600"/>
                  </a:moveTo>
                  <a:lnTo>
                    <a:pt x="4626755" y="1117600"/>
                  </a:lnTo>
                  <a:lnTo>
                    <a:pt x="4623440" y="1130300"/>
                  </a:lnTo>
                  <a:lnTo>
                    <a:pt x="4642445" y="1130300"/>
                  </a:lnTo>
                  <a:lnTo>
                    <a:pt x="4652019" y="1117600"/>
                  </a:lnTo>
                  <a:close/>
                </a:path>
                <a:path w="4672965" h="4711700">
                  <a:moveTo>
                    <a:pt x="9654" y="1104900"/>
                  </a:moveTo>
                  <a:lnTo>
                    <a:pt x="1853" y="1104900"/>
                  </a:lnTo>
                  <a:lnTo>
                    <a:pt x="6083" y="1117600"/>
                  </a:lnTo>
                  <a:lnTo>
                    <a:pt x="9654" y="1104900"/>
                  </a:lnTo>
                  <a:close/>
                </a:path>
                <a:path w="4672965" h="4711700">
                  <a:moveTo>
                    <a:pt x="4661449" y="1092200"/>
                  </a:moveTo>
                  <a:lnTo>
                    <a:pt x="4624487" y="1092200"/>
                  </a:lnTo>
                  <a:lnTo>
                    <a:pt x="4624706" y="1104900"/>
                  </a:lnTo>
                  <a:lnTo>
                    <a:pt x="4626319" y="1117600"/>
                  </a:lnTo>
                  <a:lnTo>
                    <a:pt x="4661554" y="1117600"/>
                  </a:lnTo>
                  <a:lnTo>
                    <a:pt x="4668674" y="1104900"/>
                  </a:lnTo>
                  <a:lnTo>
                    <a:pt x="4662810" y="1104900"/>
                  </a:lnTo>
                  <a:lnTo>
                    <a:pt x="4661449" y="1092200"/>
                  </a:lnTo>
                  <a:close/>
                </a:path>
                <a:path w="4672965" h="4711700">
                  <a:moveTo>
                    <a:pt x="47762" y="1092200"/>
                  </a:moveTo>
                  <a:lnTo>
                    <a:pt x="37025" y="1092200"/>
                  </a:lnTo>
                  <a:lnTo>
                    <a:pt x="38297" y="1104900"/>
                  </a:lnTo>
                  <a:lnTo>
                    <a:pt x="50851" y="1104900"/>
                  </a:lnTo>
                  <a:lnTo>
                    <a:pt x="47762" y="1092200"/>
                  </a:lnTo>
                  <a:close/>
                </a:path>
                <a:path w="4672965" h="4711700">
                  <a:moveTo>
                    <a:pt x="4621678" y="1092200"/>
                  </a:moveTo>
                  <a:lnTo>
                    <a:pt x="4619984" y="1092200"/>
                  </a:lnTo>
                  <a:lnTo>
                    <a:pt x="4619175" y="1104900"/>
                  </a:lnTo>
                  <a:lnTo>
                    <a:pt x="4620573" y="1104900"/>
                  </a:lnTo>
                  <a:lnTo>
                    <a:pt x="4621678" y="1092200"/>
                  </a:lnTo>
                  <a:close/>
                </a:path>
                <a:path w="4672965" h="4711700">
                  <a:moveTo>
                    <a:pt x="38983" y="1054100"/>
                  </a:moveTo>
                  <a:lnTo>
                    <a:pt x="28815" y="1054100"/>
                  </a:lnTo>
                  <a:lnTo>
                    <a:pt x="29433" y="1066800"/>
                  </a:lnTo>
                  <a:lnTo>
                    <a:pt x="7057" y="1066800"/>
                  </a:lnTo>
                  <a:lnTo>
                    <a:pt x="12831" y="1079500"/>
                  </a:lnTo>
                  <a:lnTo>
                    <a:pt x="10329" y="1092200"/>
                  </a:lnTo>
                  <a:lnTo>
                    <a:pt x="27982" y="1092200"/>
                  </a:lnTo>
                  <a:lnTo>
                    <a:pt x="29190" y="1079500"/>
                  </a:lnTo>
                  <a:lnTo>
                    <a:pt x="40602" y="1079500"/>
                  </a:lnTo>
                  <a:lnTo>
                    <a:pt x="38983" y="1054100"/>
                  </a:lnTo>
                  <a:close/>
                </a:path>
                <a:path w="4672965" h="4711700">
                  <a:moveTo>
                    <a:pt x="53819" y="1079500"/>
                  </a:moveTo>
                  <a:lnTo>
                    <a:pt x="29190" y="1079500"/>
                  </a:lnTo>
                  <a:lnTo>
                    <a:pt x="29014" y="1092200"/>
                  </a:lnTo>
                  <a:lnTo>
                    <a:pt x="49820" y="1092200"/>
                  </a:lnTo>
                  <a:lnTo>
                    <a:pt x="53819" y="1079500"/>
                  </a:lnTo>
                  <a:close/>
                </a:path>
                <a:path w="4672965" h="4711700">
                  <a:moveTo>
                    <a:pt x="4660274" y="1079500"/>
                  </a:moveTo>
                  <a:lnTo>
                    <a:pt x="4629156" y="1079500"/>
                  </a:lnTo>
                  <a:lnTo>
                    <a:pt x="4632864" y="1092200"/>
                  </a:lnTo>
                  <a:lnTo>
                    <a:pt x="4658831" y="1092200"/>
                  </a:lnTo>
                  <a:lnTo>
                    <a:pt x="4660274" y="1079500"/>
                  </a:lnTo>
                  <a:close/>
                </a:path>
                <a:path w="4672965" h="4711700">
                  <a:moveTo>
                    <a:pt x="4664800" y="1066800"/>
                  </a:moveTo>
                  <a:lnTo>
                    <a:pt x="4663983" y="1066800"/>
                  </a:lnTo>
                  <a:lnTo>
                    <a:pt x="4661881" y="1079500"/>
                  </a:lnTo>
                  <a:lnTo>
                    <a:pt x="4661737" y="1079500"/>
                  </a:lnTo>
                  <a:lnTo>
                    <a:pt x="4661747" y="1092200"/>
                  </a:lnTo>
                  <a:lnTo>
                    <a:pt x="4663478" y="1092200"/>
                  </a:lnTo>
                  <a:lnTo>
                    <a:pt x="4664792" y="1079500"/>
                  </a:lnTo>
                  <a:lnTo>
                    <a:pt x="4664800" y="1066800"/>
                  </a:lnTo>
                  <a:close/>
                </a:path>
                <a:path w="4672965" h="4711700">
                  <a:moveTo>
                    <a:pt x="46935" y="1066800"/>
                  </a:moveTo>
                  <a:lnTo>
                    <a:pt x="44549" y="1066800"/>
                  </a:lnTo>
                  <a:lnTo>
                    <a:pt x="40602" y="1079500"/>
                  </a:lnTo>
                  <a:lnTo>
                    <a:pt x="43873" y="1079500"/>
                  </a:lnTo>
                  <a:lnTo>
                    <a:pt x="46935" y="1066800"/>
                  </a:lnTo>
                  <a:close/>
                </a:path>
                <a:path w="4672965" h="4711700">
                  <a:moveTo>
                    <a:pt x="4657493" y="1054405"/>
                  </a:moveTo>
                  <a:lnTo>
                    <a:pt x="4653557" y="1066800"/>
                  </a:lnTo>
                  <a:lnTo>
                    <a:pt x="4625534" y="1066800"/>
                  </a:lnTo>
                  <a:lnTo>
                    <a:pt x="4620053" y="1079500"/>
                  </a:lnTo>
                  <a:lnTo>
                    <a:pt x="4659955" y="1079500"/>
                  </a:lnTo>
                  <a:lnTo>
                    <a:pt x="4659669" y="1066800"/>
                  </a:lnTo>
                  <a:lnTo>
                    <a:pt x="4657493" y="1054405"/>
                  </a:lnTo>
                  <a:close/>
                </a:path>
                <a:path w="4672965" h="4711700">
                  <a:moveTo>
                    <a:pt x="23351" y="1054100"/>
                  </a:moveTo>
                  <a:lnTo>
                    <a:pt x="18533" y="1054100"/>
                  </a:lnTo>
                  <a:lnTo>
                    <a:pt x="10856" y="1066800"/>
                  </a:lnTo>
                  <a:lnTo>
                    <a:pt x="18575" y="1066800"/>
                  </a:lnTo>
                  <a:lnTo>
                    <a:pt x="23351" y="1054100"/>
                  </a:lnTo>
                  <a:close/>
                </a:path>
                <a:path w="4672965" h="4711700">
                  <a:moveTo>
                    <a:pt x="27863" y="1054100"/>
                  </a:moveTo>
                  <a:lnTo>
                    <a:pt x="26060" y="1054100"/>
                  </a:lnTo>
                  <a:lnTo>
                    <a:pt x="25685" y="1066800"/>
                  </a:lnTo>
                  <a:lnTo>
                    <a:pt x="27863" y="1054100"/>
                  </a:lnTo>
                  <a:close/>
                </a:path>
                <a:path w="4672965" h="4711700">
                  <a:moveTo>
                    <a:pt x="4633957" y="1041400"/>
                  </a:moveTo>
                  <a:lnTo>
                    <a:pt x="4628630" y="1066800"/>
                  </a:lnTo>
                  <a:lnTo>
                    <a:pt x="4649858" y="1066800"/>
                  </a:lnTo>
                  <a:lnTo>
                    <a:pt x="4649094" y="1054100"/>
                  </a:lnTo>
                  <a:lnTo>
                    <a:pt x="4637052" y="1054100"/>
                  </a:lnTo>
                  <a:lnTo>
                    <a:pt x="4633957" y="1041400"/>
                  </a:lnTo>
                  <a:close/>
                </a:path>
                <a:path w="4672965" h="4711700">
                  <a:moveTo>
                    <a:pt x="4657590" y="1054100"/>
                  </a:moveTo>
                  <a:lnTo>
                    <a:pt x="4657439" y="1054100"/>
                  </a:lnTo>
                  <a:lnTo>
                    <a:pt x="4657493" y="1054405"/>
                  </a:lnTo>
                  <a:lnTo>
                    <a:pt x="4657590" y="1054100"/>
                  </a:lnTo>
                  <a:close/>
                </a:path>
                <a:path w="4672965" h="4711700">
                  <a:moveTo>
                    <a:pt x="32520" y="1016000"/>
                  </a:moveTo>
                  <a:lnTo>
                    <a:pt x="11196" y="1016000"/>
                  </a:lnTo>
                  <a:lnTo>
                    <a:pt x="10470" y="1028700"/>
                  </a:lnTo>
                  <a:lnTo>
                    <a:pt x="7195" y="1054100"/>
                  </a:lnTo>
                  <a:lnTo>
                    <a:pt x="46061" y="1054100"/>
                  </a:lnTo>
                  <a:lnTo>
                    <a:pt x="46904" y="1041400"/>
                  </a:lnTo>
                  <a:lnTo>
                    <a:pt x="49509" y="1041400"/>
                  </a:lnTo>
                  <a:lnTo>
                    <a:pt x="47255" y="1028700"/>
                  </a:lnTo>
                  <a:lnTo>
                    <a:pt x="32051" y="1028700"/>
                  </a:lnTo>
                  <a:lnTo>
                    <a:pt x="32520" y="1016000"/>
                  </a:lnTo>
                  <a:close/>
                </a:path>
                <a:path w="4672965" h="4711700">
                  <a:moveTo>
                    <a:pt x="4657089" y="1028700"/>
                  </a:moveTo>
                  <a:lnTo>
                    <a:pt x="4637738" y="1028700"/>
                  </a:lnTo>
                  <a:lnTo>
                    <a:pt x="4637052" y="1054100"/>
                  </a:lnTo>
                  <a:lnTo>
                    <a:pt x="4653657" y="1054100"/>
                  </a:lnTo>
                  <a:lnTo>
                    <a:pt x="4655756" y="1041400"/>
                  </a:lnTo>
                  <a:lnTo>
                    <a:pt x="4657089" y="1028700"/>
                  </a:lnTo>
                  <a:close/>
                </a:path>
                <a:path w="4672965" h="4711700">
                  <a:moveTo>
                    <a:pt x="4662365" y="1028700"/>
                  </a:moveTo>
                  <a:lnTo>
                    <a:pt x="4657089" y="1028700"/>
                  </a:lnTo>
                  <a:lnTo>
                    <a:pt x="4659355" y="1041400"/>
                  </a:lnTo>
                  <a:lnTo>
                    <a:pt x="4657590" y="1054100"/>
                  </a:lnTo>
                  <a:lnTo>
                    <a:pt x="4663188" y="1054100"/>
                  </a:lnTo>
                  <a:lnTo>
                    <a:pt x="4664905" y="1041400"/>
                  </a:lnTo>
                  <a:lnTo>
                    <a:pt x="4661407" y="1041400"/>
                  </a:lnTo>
                  <a:lnTo>
                    <a:pt x="4662365" y="1028700"/>
                  </a:lnTo>
                  <a:close/>
                </a:path>
                <a:path w="4672965" h="4711700">
                  <a:moveTo>
                    <a:pt x="35642" y="1016000"/>
                  </a:moveTo>
                  <a:lnTo>
                    <a:pt x="34239" y="1028700"/>
                  </a:lnTo>
                  <a:lnTo>
                    <a:pt x="37768" y="1028700"/>
                  </a:lnTo>
                  <a:lnTo>
                    <a:pt x="35642" y="1016000"/>
                  </a:lnTo>
                  <a:close/>
                </a:path>
                <a:path w="4672965" h="4711700">
                  <a:moveTo>
                    <a:pt x="52961" y="1016000"/>
                  </a:moveTo>
                  <a:lnTo>
                    <a:pt x="36297" y="1016000"/>
                  </a:lnTo>
                  <a:lnTo>
                    <a:pt x="37768" y="1028700"/>
                  </a:lnTo>
                  <a:lnTo>
                    <a:pt x="49968" y="1028700"/>
                  </a:lnTo>
                  <a:lnTo>
                    <a:pt x="52961" y="1016000"/>
                  </a:lnTo>
                  <a:close/>
                </a:path>
                <a:path w="4672965" h="4711700">
                  <a:moveTo>
                    <a:pt x="4633922" y="1016000"/>
                  </a:moveTo>
                  <a:lnTo>
                    <a:pt x="4626162" y="1016000"/>
                  </a:lnTo>
                  <a:lnTo>
                    <a:pt x="4623867" y="1028700"/>
                  </a:lnTo>
                  <a:lnTo>
                    <a:pt x="4629160" y="1028700"/>
                  </a:lnTo>
                  <a:lnTo>
                    <a:pt x="4633922" y="1016000"/>
                  </a:lnTo>
                  <a:close/>
                </a:path>
                <a:path w="4672965" h="4711700">
                  <a:moveTo>
                    <a:pt x="4626192" y="990600"/>
                  </a:moveTo>
                  <a:lnTo>
                    <a:pt x="4623309" y="1003300"/>
                  </a:lnTo>
                  <a:lnTo>
                    <a:pt x="4623214" y="1016000"/>
                  </a:lnTo>
                  <a:lnTo>
                    <a:pt x="4633922" y="1016000"/>
                  </a:lnTo>
                  <a:lnTo>
                    <a:pt x="4630037" y="1028700"/>
                  </a:lnTo>
                  <a:lnTo>
                    <a:pt x="4663992" y="1028700"/>
                  </a:lnTo>
                  <a:lnTo>
                    <a:pt x="4662496" y="1003300"/>
                  </a:lnTo>
                  <a:lnTo>
                    <a:pt x="4631607" y="1003300"/>
                  </a:lnTo>
                  <a:lnTo>
                    <a:pt x="4626192" y="990600"/>
                  </a:lnTo>
                  <a:close/>
                </a:path>
                <a:path w="4672965" h="4711700">
                  <a:moveTo>
                    <a:pt x="40909" y="1003300"/>
                  </a:moveTo>
                  <a:lnTo>
                    <a:pt x="14661" y="1003300"/>
                  </a:lnTo>
                  <a:lnTo>
                    <a:pt x="13156" y="1016000"/>
                  </a:lnTo>
                  <a:lnTo>
                    <a:pt x="40108" y="1016000"/>
                  </a:lnTo>
                  <a:lnTo>
                    <a:pt x="40909" y="1003300"/>
                  </a:lnTo>
                  <a:close/>
                </a:path>
                <a:path w="4672965" h="4711700">
                  <a:moveTo>
                    <a:pt x="4783" y="990600"/>
                  </a:moveTo>
                  <a:lnTo>
                    <a:pt x="4107" y="990600"/>
                  </a:lnTo>
                  <a:lnTo>
                    <a:pt x="4047" y="1003300"/>
                  </a:lnTo>
                  <a:lnTo>
                    <a:pt x="5340" y="1003300"/>
                  </a:lnTo>
                  <a:lnTo>
                    <a:pt x="4783" y="990600"/>
                  </a:lnTo>
                  <a:close/>
                </a:path>
                <a:path w="4672965" h="4711700">
                  <a:moveTo>
                    <a:pt x="48645" y="977900"/>
                  </a:moveTo>
                  <a:lnTo>
                    <a:pt x="6681" y="977900"/>
                  </a:lnTo>
                  <a:lnTo>
                    <a:pt x="7698" y="1003300"/>
                  </a:lnTo>
                  <a:lnTo>
                    <a:pt x="49222" y="1003300"/>
                  </a:lnTo>
                  <a:lnTo>
                    <a:pt x="49313" y="990600"/>
                  </a:lnTo>
                  <a:lnTo>
                    <a:pt x="46375" y="990600"/>
                  </a:lnTo>
                  <a:lnTo>
                    <a:pt x="48645" y="977900"/>
                  </a:lnTo>
                  <a:close/>
                </a:path>
                <a:path w="4672965" h="4711700">
                  <a:moveTo>
                    <a:pt x="4657881" y="977900"/>
                  </a:moveTo>
                  <a:lnTo>
                    <a:pt x="4629906" y="977900"/>
                  </a:lnTo>
                  <a:lnTo>
                    <a:pt x="4632435" y="990600"/>
                  </a:lnTo>
                  <a:lnTo>
                    <a:pt x="4631607" y="1003300"/>
                  </a:lnTo>
                  <a:lnTo>
                    <a:pt x="4665850" y="1003300"/>
                  </a:lnTo>
                  <a:lnTo>
                    <a:pt x="4664826" y="990600"/>
                  </a:lnTo>
                  <a:lnTo>
                    <a:pt x="4658517" y="990600"/>
                  </a:lnTo>
                  <a:lnTo>
                    <a:pt x="4657881" y="977900"/>
                  </a:lnTo>
                  <a:close/>
                </a:path>
                <a:path w="4672965" h="4711700">
                  <a:moveTo>
                    <a:pt x="51666" y="977900"/>
                  </a:moveTo>
                  <a:lnTo>
                    <a:pt x="50989" y="990600"/>
                  </a:lnTo>
                  <a:lnTo>
                    <a:pt x="52218" y="990600"/>
                  </a:lnTo>
                  <a:lnTo>
                    <a:pt x="51666" y="977900"/>
                  </a:lnTo>
                  <a:close/>
                </a:path>
                <a:path w="4672965" h="4711700">
                  <a:moveTo>
                    <a:pt x="4629906" y="977900"/>
                  </a:moveTo>
                  <a:lnTo>
                    <a:pt x="4619566" y="977900"/>
                  </a:lnTo>
                  <a:lnTo>
                    <a:pt x="4625217" y="990600"/>
                  </a:lnTo>
                  <a:lnTo>
                    <a:pt x="4629906" y="977900"/>
                  </a:lnTo>
                  <a:close/>
                </a:path>
                <a:path w="4672965" h="4711700">
                  <a:moveTo>
                    <a:pt x="4661642" y="977900"/>
                  </a:moveTo>
                  <a:lnTo>
                    <a:pt x="4658517" y="990600"/>
                  </a:lnTo>
                  <a:lnTo>
                    <a:pt x="4664826" y="990600"/>
                  </a:lnTo>
                  <a:lnTo>
                    <a:pt x="4661642" y="977900"/>
                  </a:lnTo>
                  <a:close/>
                </a:path>
                <a:path w="4672965" h="4711700">
                  <a:moveTo>
                    <a:pt x="35538" y="952500"/>
                  </a:moveTo>
                  <a:lnTo>
                    <a:pt x="10194" y="952500"/>
                  </a:lnTo>
                  <a:lnTo>
                    <a:pt x="8565" y="965200"/>
                  </a:lnTo>
                  <a:lnTo>
                    <a:pt x="10062" y="977900"/>
                  </a:lnTo>
                  <a:lnTo>
                    <a:pt x="42490" y="977900"/>
                  </a:lnTo>
                  <a:lnTo>
                    <a:pt x="38860" y="965200"/>
                  </a:lnTo>
                  <a:lnTo>
                    <a:pt x="34810" y="965200"/>
                  </a:lnTo>
                  <a:lnTo>
                    <a:pt x="35538" y="952500"/>
                  </a:lnTo>
                  <a:close/>
                </a:path>
                <a:path w="4672965" h="4711700">
                  <a:moveTo>
                    <a:pt x="51076" y="965200"/>
                  </a:moveTo>
                  <a:lnTo>
                    <a:pt x="48668" y="977900"/>
                  </a:lnTo>
                  <a:lnTo>
                    <a:pt x="53862" y="977900"/>
                  </a:lnTo>
                  <a:lnTo>
                    <a:pt x="51076" y="965200"/>
                  </a:lnTo>
                  <a:close/>
                </a:path>
                <a:path w="4672965" h="4711700">
                  <a:moveTo>
                    <a:pt x="4619566" y="965200"/>
                  </a:moveTo>
                  <a:lnTo>
                    <a:pt x="4619728" y="977900"/>
                  </a:lnTo>
                  <a:lnTo>
                    <a:pt x="4622586" y="977900"/>
                  </a:lnTo>
                  <a:lnTo>
                    <a:pt x="4622851" y="977359"/>
                  </a:lnTo>
                  <a:lnTo>
                    <a:pt x="4619566" y="965200"/>
                  </a:lnTo>
                  <a:close/>
                </a:path>
                <a:path w="4672965" h="4711700">
                  <a:moveTo>
                    <a:pt x="4638309" y="965200"/>
                  </a:moveTo>
                  <a:lnTo>
                    <a:pt x="4628806" y="965200"/>
                  </a:lnTo>
                  <a:lnTo>
                    <a:pt x="4622851" y="977359"/>
                  </a:lnTo>
                  <a:lnTo>
                    <a:pt x="4622996" y="977900"/>
                  </a:lnTo>
                  <a:lnTo>
                    <a:pt x="4636947" y="977900"/>
                  </a:lnTo>
                  <a:lnTo>
                    <a:pt x="4638309" y="965200"/>
                  </a:lnTo>
                  <a:close/>
                </a:path>
                <a:path w="4672965" h="4711700">
                  <a:moveTo>
                    <a:pt x="4661359" y="965200"/>
                  </a:moveTo>
                  <a:lnTo>
                    <a:pt x="4640507" y="965200"/>
                  </a:lnTo>
                  <a:lnTo>
                    <a:pt x="4640035" y="977900"/>
                  </a:lnTo>
                  <a:lnTo>
                    <a:pt x="4659394" y="977900"/>
                  </a:lnTo>
                  <a:lnTo>
                    <a:pt x="4661359" y="965200"/>
                  </a:lnTo>
                  <a:close/>
                </a:path>
                <a:path w="4672965" h="4711700">
                  <a:moveTo>
                    <a:pt x="42041" y="952500"/>
                  </a:moveTo>
                  <a:lnTo>
                    <a:pt x="40469" y="952500"/>
                  </a:lnTo>
                  <a:lnTo>
                    <a:pt x="41013" y="965200"/>
                  </a:lnTo>
                  <a:lnTo>
                    <a:pt x="41879" y="965200"/>
                  </a:lnTo>
                  <a:lnTo>
                    <a:pt x="42041" y="952500"/>
                  </a:lnTo>
                  <a:close/>
                </a:path>
                <a:path w="4672965" h="4711700">
                  <a:moveTo>
                    <a:pt x="4631787" y="952500"/>
                  </a:moveTo>
                  <a:lnTo>
                    <a:pt x="4620194" y="952500"/>
                  </a:lnTo>
                  <a:lnTo>
                    <a:pt x="4625722" y="965200"/>
                  </a:lnTo>
                  <a:lnTo>
                    <a:pt x="4632759" y="965200"/>
                  </a:lnTo>
                  <a:lnTo>
                    <a:pt x="4631787" y="952500"/>
                  </a:lnTo>
                  <a:close/>
                </a:path>
                <a:path w="4672965" h="4711700">
                  <a:moveTo>
                    <a:pt x="4665355" y="939800"/>
                  </a:moveTo>
                  <a:lnTo>
                    <a:pt x="4658203" y="939800"/>
                  </a:lnTo>
                  <a:lnTo>
                    <a:pt x="4661649" y="952500"/>
                  </a:lnTo>
                  <a:lnTo>
                    <a:pt x="4632906" y="952500"/>
                  </a:lnTo>
                  <a:lnTo>
                    <a:pt x="4632759" y="965200"/>
                  </a:lnTo>
                  <a:lnTo>
                    <a:pt x="4662077" y="965200"/>
                  </a:lnTo>
                  <a:lnTo>
                    <a:pt x="4665355" y="939800"/>
                  </a:lnTo>
                  <a:close/>
                </a:path>
                <a:path w="4672965" h="4711700">
                  <a:moveTo>
                    <a:pt x="5088" y="939800"/>
                  </a:moveTo>
                  <a:lnTo>
                    <a:pt x="6282" y="952500"/>
                  </a:lnTo>
                  <a:lnTo>
                    <a:pt x="8795" y="952500"/>
                  </a:lnTo>
                  <a:lnTo>
                    <a:pt x="5088" y="939800"/>
                  </a:lnTo>
                  <a:close/>
                </a:path>
                <a:path w="4672965" h="4711700">
                  <a:moveTo>
                    <a:pt x="18956" y="927100"/>
                  </a:moveTo>
                  <a:lnTo>
                    <a:pt x="9346" y="927100"/>
                  </a:lnTo>
                  <a:lnTo>
                    <a:pt x="7633" y="939800"/>
                  </a:lnTo>
                  <a:lnTo>
                    <a:pt x="11150" y="952500"/>
                  </a:lnTo>
                  <a:lnTo>
                    <a:pt x="13172" y="952500"/>
                  </a:lnTo>
                  <a:lnTo>
                    <a:pt x="14927" y="939800"/>
                  </a:lnTo>
                  <a:lnTo>
                    <a:pt x="18956" y="927100"/>
                  </a:lnTo>
                  <a:close/>
                </a:path>
                <a:path w="4672965" h="4711700">
                  <a:moveTo>
                    <a:pt x="43945" y="927100"/>
                  </a:moveTo>
                  <a:lnTo>
                    <a:pt x="22653" y="927100"/>
                  </a:lnTo>
                  <a:lnTo>
                    <a:pt x="23412" y="939800"/>
                  </a:lnTo>
                  <a:lnTo>
                    <a:pt x="18848" y="939800"/>
                  </a:lnTo>
                  <a:lnTo>
                    <a:pt x="16765" y="952500"/>
                  </a:lnTo>
                  <a:lnTo>
                    <a:pt x="38624" y="952500"/>
                  </a:lnTo>
                  <a:lnTo>
                    <a:pt x="43945" y="927100"/>
                  </a:lnTo>
                  <a:close/>
                </a:path>
                <a:path w="4672965" h="4711700">
                  <a:moveTo>
                    <a:pt x="4646437" y="927100"/>
                  </a:moveTo>
                  <a:lnTo>
                    <a:pt x="4631944" y="927100"/>
                  </a:lnTo>
                  <a:lnTo>
                    <a:pt x="4633597" y="939800"/>
                  </a:lnTo>
                  <a:lnTo>
                    <a:pt x="4627512" y="939800"/>
                  </a:lnTo>
                  <a:lnTo>
                    <a:pt x="4626463" y="952500"/>
                  </a:lnTo>
                  <a:lnTo>
                    <a:pt x="4643753" y="952500"/>
                  </a:lnTo>
                  <a:lnTo>
                    <a:pt x="4643117" y="939800"/>
                  </a:lnTo>
                  <a:lnTo>
                    <a:pt x="4646437" y="927100"/>
                  </a:lnTo>
                  <a:close/>
                </a:path>
                <a:path w="4672965" h="4711700">
                  <a:moveTo>
                    <a:pt x="4659237" y="927100"/>
                  </a:moveTo>
                  <a:lnTo>
                    <a:pt x="4649959" y="939800"/>
                  </a:lnTo>
                  <a:lnTo>
                    <a:pt x="4643753" y="952500"/>
                  </a:lnTo>
                  <a:lnTo>
                    <a:pt x="4658409" y="952500"/>
                  </a:lnTo>
                  <a:lnTo>
                    <a:pt x="4658203" y="939800"/>
                  </a:lnTo>
                  <a:lnTo>
                    <a:pt x="4665355" y="939800"/>
                  </a:lnTo>
                  <a:lnTo>
                    <a:pt x="4659237" y="927100"/>
                  </a:lnTo>
                  <a:close/>
                </a:path>
                <a:path w="4672965" h="4711700">
                  <a:moveTo>
                    <a:pt x="49484" y="914400"/>
                  </a:moveTo>
                  <a:lnTo>
                    <a:pt x="12568" y="914400"/>
                  </a:lnTo>
                  <a:lnTo>
                    <a:pt x="12837" y="927100"/>
                  </a:lnTo>
                  <a:lnTo>
                    <a:pt x="43945" y="927100"/>
                  </a:lnTo>
                  <a:lnTo>
                    <a:pt x="47056" y="939800"/>
                  </a:lnTo>
                  <a:lnTo>
                    <a:pt x="52505" y="927100"/>
                  </a:lnTo>
                  <a:lnTo>
                    <a:pt x="49484" y="914400"/>
                  </a:lnTo>
                  <a:close/>
                </a:path>
                <a:path w="4672965" h="4711700">
                  <a:moveTo>
                    <a:pt x="4646875" y="927100"/>
                  </a:moveTo>
                  <a:lnTo>
                    <a:pt x="4644696" y="939800"/>
                  </a:lnTo>
                  <a:lnTo>
                    <a:pt x="4646502" y="939800"/>
                  </a:lnTo>
                  <a:lnTo>
                    <a:pt x="4646875" y="927100"/>
                  </a:lnTo>
                  <a:close/>
                </a:path>
                <a:path w="4672965" h="4711700">
                  <a:moveTo>
                    <a:pt x="4653976" y="927100"/>
                  </a:moveTo>
                  <a:lnTo>
                    <a:pt x="4649157" y="939800"/>
                  </a:lnTo>
                  <a:lnTo>
                    <a:pt x="4653976" y="927100"/>
                  </a:lnTo>
                  <a:close/>
                </a:path>
                <a:path w="4672965" h="4711700">
                  <a:moveTo>
                    <a:pt x="4665428" y="914400"/>
                  </a:moveTo>
                  <a:lnTo>
                    <a:pt x="4622707" y="914400"/>
                  </a:lnTo>
                  <a:lnTo>
                    <a:pt x="4618707" y="927100"/>
                  </a:lnTo>
                  <a:lnTo>
                    <a:pt x="4661641" y="927100"/>
                  </a:lnTo>
                  <a:lnTo>
                    <a:pt x="4665428" y="914400"/>
                  </a:lnTo>
                  <a:close/>
                </a:path>
                <a:path w="4672965" h="4711700">
                  <a:moveTo>
                    <a:pt x="10818" y="901700"/>
                  </a:moveTo>
                  <a:lnTo>
                    <a:pt x="9023" y="901700"/>
                  </a:lnTo>
                  <a:lnTo>
                    <a:pt x="7725" y="914400"/>
                  </a:lnTo>
                  <a:lnTo>
                    <a:pt x="12284" y="914400"/>
                  </a:lnTo>
                  <a:lnTo>
                    <a:pt x="10818" y="901700"/>
                  </a:lnTo>
                  <a:close/>
                </a:path>
                <a:path w="4672965" h="4711700">
                  <a:moveTo>
                    <a:pt x="40501" y="901700"/>
                  </a:moveTo>
                  <a:lnTo>
                    <a:pt x="13748" y="901700"/>
                  </a:lnTo>
                  <a:lnTo>
                    <a:pt x="12284" y="914400"/>
                  </a:lnTo>
                  <a:lnTo>
                    <a:pt x="39684" y="914400"/>
                  </a:lnTo>
                  <a:lnTo>
                    <a:pt x="40501" y="901700"/>
                  </a:lnTo>
                  <a:close/>
                </a:path>
                <a:path w="4672965" h="4711700">
                  <a:moveTo>
                    <a:pt x="46185" y="876300"/>
                  </a:moveTo>
                  <a:lnTo>
                    <a:pt x="43427" y="876300"/>
                  </a:lnTo>
                  <a:lnTo>
                    <a:pt x="42323" y="889000"/>
                  </a:lnTo>
                  <a:lnTo>
                    <a:pt x="42727" y="889000"/>
                  </a:lnTo>
                  <a:lnTo>
                    <a:pt x="45600" y="901700"/>
                  </a:lnTo>
                  <a:lnTo>
                    <a:pt x="40501" y="901700"/>
                  </a:lnTo>
                  <a:lnTo>
                    <a:pt x="46009" y="914400"/>
                  </a:lnTo>
                  <a:lnTo>
                    <a:pt x="47998" y="914400"/>
                  </a:lnTo>
                  <a:lnTo>
                    <a:pt x="47785" y="889000"/>
                  </a:lnTo>
                  <a:lnTo>
                    <a:pt x="46185" y="876300"/>
                  </a:lnTo>
                  <a:close/>
                </a:path>
                <a:path w="4672965" h="4711700">
                  <a:moveTo>
                    <a:pt x="53378" y="901700"/>
                  </a:moveTo>
                  <a:lnTo>
                    <a:pt x="50893" y="901700"/>
                  </a:lnTo>
                  <a:lnTo>
                    <a:pt x="52595" y="914400"/>
                  </a:lnTo>
                  <a:lnTo>
                    <a:pt x="53378" y="901700"/>
                  </a:lnTo>
                  <a:close/>
                </a:path>
                <a:path w="4672965" h="4711700">
                  <a:moveTo>
                    <a:pt x="4643544" y="901700"/>
                  </a:moveTo>
                  <a:lnTo>
                    <a:pt x="4624762" y="901700"/>
                  </a:lnTo>
                  <a:lnTo>
                    <a:pt x="4629187" y="914400"/>
                  </a:lnTo>
                  <a:lnTo>
                    <a:pt x="4643367" y="914400"/>
                  </a:lnTo>
                  <a:lnTo>
                    <a:pt x="4643544" y="901700"/>
                  </a:lnTo>
                  <a:close/>
                </a:path>
                <a:path w="4672965" h="4711700">
                  <a:moveTo>
                    <a:pt x="4664972" y="889000"/>
                  </a:moveTo>
                  <a:lnTo>
                    <a:pt x="4656142" y="889000"/>
                  </a:lnTo>
                  <a:lnTo>
                    <a:pt x="4657732" y="901700"/>
                  </a:lnTo>
                  <a:lnTo>
                    <a:pt x="4644565" y="901700"/>
                  </a:lnTo>
                  <a:lnTo>
                    <a:pt x="4643367" y="914400"/>
                  </a:lnTo>
                  <a:lnTo>
                    <a:pt x="4659674" y="914400"/>
                  </a:lnTo>
                  <a:lnTo>
                    <a:pt x="4662195" y="901700"/>
                  </a:lnTo>
                  <a:lnTo>
                    <a:pt x="4664972" y="889000"/>
                  </a:lnTo>
                  <a:close/>
                </a:path>
                <a:path w="4672965" h="4711700">
                  <a:moveTo>
                    <a:pt x="39659" y="889000"/>
                  </a:moveTo>
                  <a:lnTo>
                    <a:pt x="11109" y="889000"/>
                  </a:lnTo>
                  <a:lnTo>
                    <a:pt x="10528" y="901700"/>
                  </a:lnTo>
                  <a:lnTo>
                    <a:pt x="39562" y="901700"/>
                  </a:lnTo>
                  <a:lnTo>
                    <a:pt x="39659" y="889000"/>
                  </a:lnTo>
                  <a:close/>
                </a:path>
                <a:path w="4672965" h="4711700">
                  <a:moveTo>
                    <a:pt x="4629958" y="889000"/>
                  </a:moveTo>
                  <a:lnTo>
                    <a:pt x="4627671" y="889000"/>
                  </a:lnTo>
                  <a:lnTo>
                    <a:pt x="4626581" y="901700"/>
                  </a:lnTo>
                  <a:lnTo>
                    <a:pt x="4630557" y="901700"/>
                  </a:lnTo>
                  <a:lnTo>
                    <a:pt x="4629958" y="889000"/>
                  </a:lnTo>
                  <a:close/>
                </a:path>
                <a:path w="4672965" h="4711700">
                  <a:moveTo>
                    <a:pt x="4659476" y="850900"/>
                  </a:moveTo>
                  <a:lnTo>
                    <a:pt x="4626537" y="850900"/>
                  </a:lnTo>
                  <a:lnTo>
                    <a:pt x="4629827" y="863600"/>
                  </a:lnTo>
                  <a:lnTo>
                    <a:pt x="4629618" y="876300"/>
                  </a:lnTo>
                  <a:lnTo>
                    <a:pt x="4633742" y="876300"/>
                  </a:lnTo>
                  <a:lnTo>
                    <a:pt x="4632235" y="901700"/>
                  </a:lnTo>
                  <a:lnTo>
                    <a:pt x="4657261" y="901700"/>
                  </a:lnTo>
                  <a:lnTo>
                    <a:pt x="4656142" y="889000"/>
                  </a:lnTo>
                  <a:lnTo>
                    <a:pt x="4659983" y="889000"/>
                  </a:lnTo>
                  <a:lnTo>
                    <a:pt x="4664528" y="863600"/>
                  </a:lnTo>
                  <a:lnTo>
                    <a:pt x="4656842" y="863600"/>
                  </a:lnTo>
                  <a:lnTo>
                    <a:pt x="4659476" y="850900"/>
                  </a:lnTo>
                  <a:close/>
                </a:path>
                <a:path w="4672965" h="4711700">
                  <a:moveTo>
                    <a:pt x="4656142" y="889000"/>
                  </a:moveTo>
                  <a:lnTo>
                    <a:pt x="4657261" y="901700"/>
                  </a:lnTo>
                  <a:lnTo>
                    <a:pt x="4657732" y="901700"/>
                  </a:lnTo>
                  <a:lnTo>
                    <a:pt x="4656142" y="889000"/>
                  </a:lnTo>
                  <a:close/>
                </a:path>
                <a:path w="4672965" h="4711700">
                  <a:moveTo>
                    <a:pt x="40912" y="876300"/>
                  </a:moveTo>
                  <a:lnTo>
                    <a:pt x="3905" y="876300"/>
                  </a:lnTo>
                  <a:lnTo>
                    <a:pt x="9696" y="889000"/>
                  </a:lnTo>
                  <a:lnTo>
                    <a:pt x="42323" y="889000"/>
                  </a:lnTo>
                  <a:lnTo>
                    <a:pt x="40912" y="876300"/>
                  </a:lnTo>
                  <a:close/>
                </a:path>
                <a:path w="4672965" h="4711700">
                  <a:moveTo>
                    <a:pt x="17210" y="867982"/>
                  </a:moveTo>
                  <a:lnTo>
                    <a:pt x="10942" y="876300"/>
                  </a:lnTo>
                  <a:lnTo>
                    <a:pt x="19428" y="876300"/>
                  </a:lnTo>
                  <a:lnTo>
                    <a:pt x="17210" y="867982"/>
                  </a:lnTo>
                  <a:close/>
                </a:path>
                <a:path w="4672965" h="4711700">
                  <a:moveTo>
                    <a:pt x="27559" y="863600"/>
                  </a:moveTo>
                  <a:lnTo>
                    <a:pt x="20512" y="863600"/>
                  </a:lnTo>
                  <a:lnTo>
                    <a:pt x="17210" y="867982"/>
                  </a:lnTo>
                  <a:lnTo>
                    <a:pt x="19428" y="876300"/>
                  </a:lnTo>
                  <a:lnTo>
                    <a:pt x="23192" y="876300"/>
                  </a:lnTo>
                  <a:lnTo>
                    <a:pt x="27559" y="863600"/>
                  </a:lnTo>
                  <a:close/>
                </a:path>
                <a:path w="4672965" h="4711700">
                  <a:moveTo>
                    <a:pt x="41914" y="863600"/>
                  </a:moveTo>
                  <a:lnTo>
                    <a:pt x="27559" y="863600"/>
                  </a:lnTo>
                  <a:lnTo>
                    <a:pt x="23192" y="876300"/>
                  </a:lnTo>
                  <a:lnTo>
                    <a:pt x="45898" y="876300"/>
                  </a:lnTo>
                  <a:lnTo>
                    <a:pt x="46512" y="872285"/>
                  </a:lnTo>
                  <a:lnTo>
                    <a:pt x="41914" y="863600"/>
                  </a:lnTo>
                  <a:close/>
                </a:path>
                <a:path w="4672965" h="4711700">
                  <a:moveTo>
                    <a:pt x="47106" y="868401"/>
                  </a:moveTo>
                  <a:lnTo>
                    <a:pt x="46512" y="872285"/>
                  </a:lnTo>
                  <a:lnTo>
                    <a:pt x="48637" y="876300"/>
                  </a:lnTo>
                  <a:lnTo>
                    <a:pt x="47106" y="868401"/>
                  </a:lnTo>
                  <a:close/>
                </a:path>
                <a:path w="4672965" h="4711700">
                  <a:moveTo>
                    <a:pt x="4620403" y="863600"/>
                  </a:moveTo>
                  <a:lnTo>
                    <a:pt x="4620299" y="876300"/>
                  </a:lnTo>
                  <a:lnTo>
                    <a:pt x="4629618" y="876300"/>
                  </a:lnTo>
                  <a:lnTo>
                    <a:pt x="4620403" y="863600"/>
                  </a:lnTo>
                  <a:close/>
                </a:path>
                <a:path w="4672965" h="4711700">
                  <a:moveTo>
                    <a:pt x="47841" y="863600"/>
                  </a:moveTo>
                  <a:lnTo>
                    <a:pt x="46176" y="863600"/>
                  </a:lnTo>
                  <a:lnTo>
                    <a:pt x="47106" y="868401"/>
                  </a:lnTo>
                  <a:lnTo>
                    <a:pt x="47841" y="863600"/>
                  </a:lnTo>
                  <a:close/>
                </a:path>
                <a:path w="4672965" h="4711700">
                  <a:moveTo>
                    <a:pt x="20512" y="863600"/>
                  </a:moveTo>
                  <a:lnTo>
                    <a:pt x="16041" y="863600"/>
                  </a:lnTo>
                  <a:lnTo>
                    <a:pt x="17210" y="867982"/>
                  </a:lnTo>
                  <a:lnTo>
                    <a:pt x="20512" y="863600"/>
                  </a:lnTo>
                  <a:close/>
                </a:path>
                <a:path w="4672965" h="4711700">
                  <a:moveTo>
                    <a:pt x="42019" y="825500"/>
                  </a:moveTo>
                  <a:lnTo>
                    <a:pt x="7296" y="825500"/>
                  </a:lnTo>
                  <a:lnTo>
                    <a:pt x="13308" y="838200"/>
                  </a:lnTo>
                  <a:lnTo>
                    <a:pt x="17345" y="838200"/>
                  </a:lnTo>
                  <a:lnTo>
                    <a:pt x="12998" y="850900"/>
                  </a:lnTo>
                  <a:lnTo>
                    <a:pt x="8680" y="850900"/>
                  </a:lnTo>
                  <a:lnTo>
                    <a:pt x="12805" y="863600"/>
                  </a:lnTo>
                  <a:lnTo>
                    <a:pt x="41433" y="863600"/>
                  </a:lnTo>
                  <a:lnTo>
                    <a:pt x="46003" y="850900"/>
                  </a:lnTo>
                  <a:lnTo>
                    <a:pt x="42019" y="825500"/>
                  </a:lnTo>
                  <a:close/>
                </a:path>
                <a:path w="4672965" h="4711700">
                  <a:moveTo>
                    <a:pt x="49331" y="838200"/>
                  </a:moveTo>
                  <a:lnTo>
                    <a:pt x="48707" y="850900"/>
                  </a:lnTo>
                  <a:lnTo>
                    <a:pt x="49893" y="850900"/>
                  </a:lnTo>
                  <a:lnTo>
                    <a:pt x="49331" y="838200"/>
                  </a:lnTo>
                  <a:close/>
                </a:path>
                <a:path w="4672965" h="4711700">
                  <a:moveTo>
                    <a:pt x="4660507" y="825500"/>
                  </a:moveTo>
                  <a:lnTo>
                    <a:pt x="4631872" y="825500"/>
                  </a:lnTo>
                  <a:lnTo>
                    <a:pt x="4632235" y="838200"/>
                  </a:lnTo>
                  <a:lnTo>
                    <a:pt x="4625454" y="850900"/>
                  </a:lnTo>
                  <a:lnTo>
                    <a:pt x="4662680" y="850900"/>
                  </a:lnTo>
                  <a:lnTo>
                    <a:pt x="4663880" y="838200"/>
                  </a:lnTo>
                  <a:lnTo>
                    <a:pt x="4660507" y="825500"/>
                  </a:lnTo>
                  <a:close/>
                </a:path>
                <a:path w="4672965" h="4711700">
                  <a:moveTo>
                    <a:pt x="49220" y="825500"/>
                  </a:moveTo>
                  <a:lnTo>
                    <a:pt x="47150" y="838200"/>
                  </a:lnTo>
                  <a:lnTo>
                    <a:pt x="49255" y="838200"/>
                  </a:lnTo>
                  <a:lnTo>
                    <a:pt x="49220" y="825500"/>
                  </a:lnTo>
                  <a:close/>
                </a:path>
                <a:path w="4672965" h="4711700">
                  <a:moveTo>
                    <a:pt x="4630629" y="825500"/>
                  </a:moveTo>
                  <a:lnTo>
                    <a:pt x="4629304" y="825500"/>
                  </a:lnTo>
                  <a:lnTo>
                    <a:pt x="4628096" y="838200"/>
                  </a:lnTo>
                  <a:lnTo>
                    <a:pt x="4629382" y="838200"/>
                  </a:lnTo>
                  <a:lnTo>
                    <a:pt x="4630629" y="825500"/>
                  </a:lnTo>
                  <a:close/>
                </a:path>
                <a:path w="4672965" h="4711700">
                  <a:moveTo>
                    <a:pt x="34263" y="812800"/>
                  </a:moveTo>
                  <a:lnTo>
                    <a:pt x="9622" y="812800"/>
                  </a:lnTo>
                  <a:lnTo>
                    <a:pt x="16247" y="825500"/>
                  </a:lnTo>
                  <a:lnTo>
                    <a:pt x="34934" y="825500"/>
                  </a:lnTo>
                  <a:lnTo>
                    <a:pt x="34263" y="812800"/>
                  </a:lnTo>
                  <a:close/>
                </a:path>
                <a:path w="4672965" h="4711700">
                  <a:moveTo>
                    <a:pt x="40094" y="800100"/>
                  </a:moveTo>
                  <a:lnTo>
                    <a:pt x="17321" y="800100"/>
                  </a:lnTo>
                  <a:lnTo>
                    <a:pt x="18177" y="812800"/>
                  </a:lnTo>
                  <a:lnTo>
                    <a:pt x="35873" y="812800"/>
                  </a:lnTo>
                  <a:lnTo>
                    <a:pt x="36074" y="825500"/>
                  </a:lnTo>
                  <a:lnTo>
                    <a:pt x="45892" y="825500"/>
                  </a:lnTo>
                  <a:lnTo>
                    <a:pt x="40935" y="812800"/>
                  </a:lnTo>
                  <a:lnTo>
                    <a:pt x="40094" y="800100"/>
                  </a:lnTo>
                  <a:close/>
                </a:path>
                <a:path w="4672965" h="4711700">
                  <a:moveTo>
                    <a:pt x="45129" y="812800"/>
                  </a:moveTo>
                  <a:lnTo>
                    <a:pt x="42124" y="812800"/>
                  </a:lnTo>
                  <a:lnTo>
                    <a:pt x="47474" y="825500"/>
                  </a:lnTo>
                  <a:lnTo>
                    <a:pt x="45129" y="812800"/>
                  </a:lnTo>
                  <a:close/>
                </a:path>
                <a:path w="4672965" h="4711700">
                  <a:moveTo>
                    <a:pt x="4625213" y="812800"/>
                  </a:moveTo>
                  <a:lnTo>
                    <a:pt x="4624763" y="812800"/>
                  </a:lnTo>
                  <a:lnTo>
                    <a:pt x="4619356" y="825500"/>
                  </a:lnTo>
                  <a:lnTo>
                    <a:pt x="4625743" y="825500"/>
                  </a:lnTo>
                  <a:lnTo>
                    <a:pt x="4625213" y="812800"/>
                  </a:lnTo>
                  <a:close/>
                </a:path>
                <a:path w="4672965" h="4711700">
                  <a:moveTo>
                    <a:pt x="4663648" y="774700"/>
                  </a:moveTo>
                  <a:lnTo>
                    <a:pt x="4632407" y="774700"/>
                  </a:lnTo>
                  <a:lnTo>
                    <a:pt x="4635272" y="800100"/>
                  </a:lnTo>
                  <a:lnTo>
                    <a:pt x="4635297" y="812800"/>
                  </a:lnTo>
                  <a:lnTo>
                    <a:pt x="4628512" y="812800"/>
                  </a:lnTo>
                  <a:lnTo>
                    <a:pt x="4625743" y="825500"/>
                  </a:lnTo>
                  <a:lnTo>
                    <a:pt x="4662377" y="825500"/>
                  </a:lnTo>
                  <a:lnTo>
                    <a:pt x="4660402" y="812800"/>
                  </a:lnTo>
                  <a:lnTo>
                    <a:pt x="4664859" y="800100"/>
                  </a:lnTo>
                  <a:lnTo>
                    <a:pt x="4651607" y="800100"/>
                  </a:lnTo>
                  <a:lnTo>
                    <a:pt x="4653356" y="787400"/>
                  </a:lnTo>
                  <a:lnTo>
                    <a:pt x="4661369" y="787400"/>
                  </a:lnTo>
                  <a:lnTo>
                    <a:pt x="4663648" y="774700"/>
                  </a:lnTo>
                  <a:close/>
                </a:path>
                <a:path w="4672965" h="4711700">
                  <a:moveTo>
                    <a:pt x="17321" y="800100"/>
                  </a:moveTo>
                  <a:lnTo>
                    <a:pt x="8584" y="800100"/>
                  </a:lnTo>
                  <a:lnTo>
                    <a:pt x="7262" y="812800"/>
                  </a:lnTo>
                  <a:lnTo>
                    <a:pt x="12228" y="812800"/>
                  </a:lnTo>
                  <a:lnTo>
                    <a:pt x="17321" y="800100"/>
                  </a:lnTo>
                  <a:close/>
                </a:path>
                <a:path w="4672965" h="4711700">
                  <a:moveTo>
                    <a:pt x="4629567" y="774700"/>
                  </a:moveTo>
                  <a:lnTo>
                    <a:pt x="4625043" y="774700"/>
                  </a:lnTo>
                  <a:lnTo>
                    <a:pt x="4620508" y="787400"/>
                  </a:lnTo>
                  <a:lnTo>
                    <a:pt x="4621765" y="787400"/>
                  </a:lnTo>
                  <a:lnTo>
                    <a:pt x="4624224" y="800100"/>
                  </a:lnTo>
                  <a:lnTo>
                    <a:pt x="4629178" y="800100"/>
                  </a:lnTo>
                  <a:lnTo>
                    <a:pt x="4629003" y="812800"/>
                  </a:lnTo>
                  <a:lnTo>
                    <a:pt x="4635297" y="812800"/>
                  </a:lnTo>
                  <a:lnTo>
                    <a:pt x="4629618" y="800100"/>
                  </a:lnTo>
                  <a:lnTo>
                    <a:pt x="4629567" y="774700"/>
                  </a:lnTo>
                  <a:close/>
                </a:path>
                <a:path w="4672965" h="4711700">
                  <a:moveTo>
                    <a:pt x="30358" y="774700"/>
                  </a:moveTo>
                  <a:lnTo>
                    <a:pt x="15894" y="774700"/>
                  </a:lnTo>
                  <a:lnTo>
                    <a:pt x="10354" y="787400"/>
                  </a:lnTo>
                  <a:lnTo>
                    <a:pt x="7018" y="787400"/>
                  </a:lnTo>
                  <a:lnTo>
                    <a:pt x="9968" y="800100"/>
                  </a:lnTo>
                  <a:lnTo>
                    <a:pt x="31869" y="800100"/>
                  </a:lnTo>
                  <a:lnTo>
                    <a:pt x="27088" y="787400"/>
                  </a:lnTo>
                  <a:lnTo>
                    <a:pt x="30358" y="774700"/>
                  </a:lnTo>
                  <a:close/>
                </a:path>
                <a:path w="4672965" h="4711700">
                  <a:moveTo>
                    <a:pt x="38705" y="774700"/>
                  </a:moveTo>
                  <a:lnTo>
                    <a:pt x="30358" y="774700"/>
                  </a:lnTo>
                  <a:lnTo>
                    <a:pt x="32455" y="787400"/>
                  </a:lnTo>
                  <a:lnTo>
                    <a:pt x="31869" y="800100"/>
                  </a:lnTo>
                  <a:lnTo>
                    <a:pt x="39182" y="800100"/>
                  </a:lnTo>
                  <a:lnTo>
                    <a:pt x="38177" y="787400"/>
                  </a:lnTo>
                  <a:lnTo>
                    <a:pt x="41337" y="787400"/>
                  </a:lnTo>
                  <a:lnTo>
                    <a:pt x="38705" y="774700"/>
                  </a:lnTo>
                  <a:close/>
                </a:path>
                <a:path w="4672965" h="4711700">
                  <a:moveTo>
                    <a:pt x="47250" y="787400"/>
                  </a:moveTo>
                  <a:lnTo>
                    <a:pt x="41176" y="787400"/>
                  </a:lnTo>
                  <a:lnTo>
                    <a:pt x="43178" y="800100"/>
                  </a:lnTo>
                  <a:lnTo>
                    <a:pt x="46584" y="800100"/>
                  </a:lnTo>
                  <a:lnTo>
                    <a:pt x="47250" y="787400"/>
                  </a:lnTo>
                  <a:close/>
                </a:path>
                <a:path w="4672965" h="4711700">
                  <a:moveTo>
                    <a:pt x="4620964" y="795719"/>
                  </a:moveTo>
                  <a:lnTo>
                    <a:pt x="4620542" y="800100"/>
                  </a:lnTo>
                  <a:lnTo>
                    <a:pt x="4622393" y="800100"/>
                  </a:lnTo>
                  <a:lnTo>
                    <a:pt x="4620964" y="795719"/>
                  </a:lnTo>
                  <a:close/>
                </a:path>
                <a:path w="4672965" h="4711700">
                  <a:moveTo>
                    <a:pt x="4621765" y="787400"/>
                  </a:moveTo>
                  <a:lnTo>
                    <a:pt x="4618250" y="787400"/>
                  </a:lnTo>
                  <a:lnTo>
                    <a:pt x="4620964" y="795719"/>
                  </a:lnTo>
                  <a:lnTo>
                    <a:pt x="4621765" y="787400"/>
                  </a:lnTo>
                  <a:close/>
                </a:path>
                <a:path w="4672965" h="4711700">
                  <a:moveTo>
                    <a:pt x="41847" y="762000"/>
                  </a:moveTo>
                  <a:lnTo>
                    <a:pt x="9599" y="762000"/>
                  </a:lnTo>
                  <a:lnTo>
                    <a:pt x="15287" y="774700"/>
                  </a:lnTo>
                  <a:lnTo>
                    <a:pt x="41475" y="774700"/>
                  </a:lnTo>
                  <a:lnTo>
                    <a:pt x="41847" y="762000"/>
                  </a:lnTo>
                  <a:close/>
                </a:path>
                <a:path w="4672965" h="4711700">
                  <a:moveTo>
                    <a:pt x="49921" y="762000"/>
                  </a:moveTo>
                  <a:lnTo>
                    <a:pt x="41847" y="762000"/>
                  </a:lnTo>
                  <a:lnTo>
                    <a:pt x="44903" y="774700"/>
                  </a:lnTo>
                  <a:lnTo>
                    <a:pt x="52416" y="774700"/>
                  </a:lnTo>
                  <a:lnTo>
                    <a:pt x="49921" y="762000"/>
                  </a:lnTo>
                  <a:close/>
                </a:path>
                <a:path w="4672965" h="4711700">
                  <a:moveTo>
                    <a:pt x="4623927" y="762000"/>
                  </a:moveTo>
                  <a:lnTo>
                    <a:pt x="4622602" y="762000"/>
                  </a:lnTo>
                  <a:lnTo>
                    <a:pt x="4621395" y="774700"/>
                  </a:lnTo>
                  <a:lnTo>
                    <a:pt x="4622681" y="774700"/>
                  </a:lnTo>
                  <a:lnTo>
                    <a:pt x="4623927" y="762000"/>
                  </a:lnTo>
                  <a:close/>
                </a:path>
                <a:path w="4672965" h="4711700">
                  <a:moveTo>
                    <a:pt x="4645641" y="749300"/>
                  </a:moveTo>
                  <a:lnTo>
                    <a:pt x="4640926" y="749300"/>
                  </a:lnTo>
                  <a:lnTo>
                    <a:pt x="4633888" y="762000"/>
                  </a:lnTo>
                  <a:lnTo>
                    <a:pt x="4624356" y="774700"/>
                  </a:lnTo>
                  <a:lnTo>
                    <a:pt x="4659250" y="774700"/>
                  </a:lnTo>
                  <a:lnTo>
                    <a:pt x="4662958" y="762000"/>
                  </a:lnTo>
                  <a:lnTo>
                    <a:pt x="4639984" y="762000"/>
                  </a:lnTo>
                  <a:lnTo>
                    <a:pt x="4645641" y="749300"/>
                  </a:lnTo>
                  <a:close/>
                </a:path>
                <a:path w="4672965" h="4711700">
                  <a:moveTo>
                    <a:pt x="46869" y="736600"/>
                  </a:moveTo>
                  <a:lnTo>
                    <a:pt x="12318" y="736600"/>
                  </a:lnTo>
                  <a:lnTo>
                    <a:pt x="12156" y="749300"/>
                  </a:lnTo>
                  <a:lnTo>
                    <a:pt x="7040" y="762000"/>
                  </a:lnTo>
                  <a:lnTo>
                    <a:pt x="40750" y="762000"/>
                  </a:lnTo>
                  <a:lnTo>
                    <a:pt x="43119" y="749300"/>
                  </a:lnTo>
                  <a:lnTo>
                    <a:pt x="46869" y="736600"/>
                  </a:lnTo>
                  <a:close/>
                </a:path>
                <a:path w="4672965" h="4711700">
                  <a:moveTo>
                    <a:pt x="46888" y="749300"/>
                  </a:moveTo>
                  <a:lnTo>
                    <a:pt x="45314" y="749300"/>
                  </a:lnTo>
                  <a:lnTo>
                    <a:pt x="45461" y="762000"/>
                  </a:lnTo>
                  <a:lnTo>
                    <a:pt x="46888" y="749300"/>
                  </a:lnTo>
                  <a:close/>
                </a:path>
                <a:path w="4672965" h="4711700">
                  <a:moveTo>
                    <a:pt x="52553" y="749300"/>
                  </a:moveTo>
                  <a:lnTo>
                    <a:pt x="50591" y="749300"/>
                  </a:lnTo>
                  <a:lnTo>
                    <a:pt x="52449" y="762000"/>
                  </a:lnTo>
                  <a:lnTo>
                    <a:pt x="52553" y="749300"/>
                  </a:lnTo>
                  <a:close/>
                </a:path>
                <a:path w="4672965" h="4711700">
                  <a:moveTo>
                    <a:pt x="4640926" y="749300"/>
                  </a:moveTo>
                  <a:lnTo>
                    <a:pt x="4621269" y="749300"/>
                  </a:lnTo>
                  <a:lnTo>
                    <a:pt x="4625102" y="762000"/>
                  </a:lnTo>
                  <a:lnTo>
                    <a:pt x="4633888" y="762000"/>
                  </a:lnTo>
                  <a:lnTo>
                    <a:pt x="4640926" y="749300"/>
                  </a:lnTo>
                  <a:close/>
                </a:path>
                <a:path w="4672965" h="4711700">
                  <a:moveTo>
                    <a:pt x="4666665" y="749300"/>
                  </a:moveTo>
                  <a:lnTo>
                    <a:pt x="4645641" y="749300"/>
                  </a:lnTo>
                  <a:lnTo>
                    <a:pt x="4639984" y="762000"/>
                  </a:lnTo>
                  <a:lnTo>
                    <a:pt x="4662958" y="762000"/>
                  </a:lnTo>
                  <a:lnTo>
                    <a:pt x="4666665" y="749300"/>
                  </a:lnTo>
                  <a:close/>
                </a:path>
                <a:path w="4672965" h="4711700">
                  <a:moveTo>
                    <a:pt x="48981" y="736600"/>
                  </a:moveTo>
                  <a:lnTo>
                    <a:pt x="46869" y="736600"/>
                  </a:lnTo>
                  <a:lnTo>
                    <a:pt x="49108" y="749300"/>
                  </a:lnTo>
                  <a:lnTo>
                    <a:pt x="48981" y="736600"/>
                  </a:lnTo>
                  <a:close/>
                </a:path>
                <a:path w="4672965" h="4711700">
                  <a:moveTo>
                    <a:pt x="4662496" y="685800"/>
                  </a:moveTo>
                  <a:lnTo>
                    <a:pt x="4627887" y="685800"/>
                  </a:lnTo>
                  <a:lnTo>
                    <a:pt x="4631790" y="698500"/>
                  </a:lnTo>
                  <a:lnTo>
                    <a:pt x="4631179" y="711200"/>
                  </a:lnTo>
                  <a:lnTo>
                    <a:pt x="4635149" y="711200"/>
                  </a:lnTo>
                  <a:lnTo>
                    <a:pt x="4627419" y="723900"/>
                  </a:lnTo>
                  <a:lnTo>
                    <a:pt x="4631875" y="723900"/>
                  </a:lnTo>
                  <a:lnTo>
                    <a:pt x="4628643" y="749300"/>
                  </a:lnTo>
                  <a:lnTo>
                    <a:pt x="4655010" y="749300"/>
                  </a:lnTo>
                  <a:lnTo>
                    <a:pt x="4663043" y="736600"/>
                  </a:lnTo>
                  <a:lnTo>
                    <a:pt x="4664695" y="711200"/>
                  </a:lnTo>
                  <a:lnTo>
                    <a:pt x="4664069" y="698500"/>
                  </a:lnTo>
                  <a:lnTo>
                    <a:pt x="4662182" y="698500"/>
                  </a:lnTo>
                  <a:lnTo>
                    <a:pt x="4662496" y="685800"/>
                  </a:lnTo>
                  <a:close/>
                </a:path>
                <a:path w="4672965" h="4711700">
                  <a:moveTo>
                    <a:pt x="33072" y="723900"/>
                  </a:moveTo>
                  <a:lnTo>
                    <a:pt x="6802" y="723900"/>
                  </a:lnTo>
                  <a:lnTo>
                    <a:pt x="8824" y="736600"/>
                  </a:lnTo>
                  <a:lnTo>
                    <a:pt x="33035" y="736600"/>
                  </a:lnTo>
                  <a:lnTo>
                    <a:pt x="33072" y="723900"/>
                  </a:lnTo>
                  <a:close/>
                </a:path>
                <a:path w="4672965" h="4711700">
                  <a:moveTo>
                    <a:pt x="45373" y="723900"/>
                  </a:moveTo>
                  <a:lnTo>
                    <a:pt x="33072" y="723900"/>
                  </a:lnTo>
                  <a:lnTo>
                    <a:pt x="35419" y="736600"/>
                  </a:lnTo>
                  <a:lnTo>
                    <a:pt x="42019" y="736600"/>
                  </a:lnTo>
                  <a:lnTo>
                    <a:pt x="45373" y="723900"/>
                  </a:lnTo>
                  <a:close/>
                </a:path>
                <a:path w="4672965" h="4711700">
                  <a:moveTo>
                    <a:pt x="4631869" y="723900"/>
                  </a:moveTo>
                  <a:lnTo>
                    <a:pt x="4624439" y="723909"/>
                  </a:lnTo>
                  <a:lnTo>
                    <a:pt x="4621869" y="736600"/>
                  </a:lnTo>
                  <a:lnTo>
                    <a:pt x="4631869" y="723900"/>
                  </a:lnTo>
                  <a:close/>
                </a:path>
                <a:path w="4672965" h="4711700">
                  <a:moveTo>
                    <a:pt x="39045" y="711200"/>
                  </a:moveTo>
                  <a:lnTo>
                    <a:pt x="10841" y="711200"/>
                  </a:lnTo>
                  <a:lnTo>
                    <a:pt x="7446" y="723900"/>
                  </a:lnTo>
                  <a:lnTo>
                    <a:pt x="40740" y="723900"/>
                  </a:lnTo>
                  <a:lnTo>
                    <a:pt x="39045" y="711200"/>
                  </a:lnTo>
                  <a:close/>
                </a:path>
                <a:path w="4672965" h="4711700">
                  <a:moveTo>
                    <a:pt x="4623440" y="698500"/>
                  </a:moveTo>
                  <a:lnTo>
                    <a:pt x="4619808" y="723900"/>
                  </a:lnTo>
                  <a:lnTo>
                    <a:pt x="4627419" y="723900"/>
                  </a:lnTo>
                  <a:lnTo>
                    <a:pt x="4625284" y="711200"/>
                  </a:lnTo>
                  <a:lnTo>
                    <a:pt x="4631179" y="711200"/>
                  </a:lnTo>
                  <a:lnTo>
                    <a:pt x="4623440" y="698500"/>
                  </a:lnTo>
                  <a:close/>
                </a:path>
                <a:path w="4672965" h="4711700">
                  <a:moveTo>
                    <a:pt x="40767" y="698500"/>
                  </a:moveTo>
                  <a:lnTo>
                    <a:pt x="13524" y="698500"/>
                  </a:lnTo>
                  <a:lnTo>
                    <a:pt x="12012" y="711200"/>
                  </a:lnTo>
                  <a:lnTo>
                    <a:pt x="41412" y="711200"/>
                  </a:lnTo>
                  <a:lnTo>
                    <a:pt x="40767" y="698500"/>
                  </a:lnTo>
                  <a:close/>
                </a:path>
                <a:path w="4672965" h="4711700">
                  <a:moveTo>
                    <a:pt x="49893" y="698500"/>
                  </a:moveTo>
                  <a:lnTo>
                    <a:pt x="43400" y="698500"/>
                  </a:lnTo>
                  <a:lnTo>
                    <a:pt x="41412" y="711200"/>
                  </a:lnTo>
                  <a:lnTo>
                    <a:pt x="46731" y="711200"/>
                  </a:lnTo>
                  <a:lnTo>
                    <a:pt x="49893" y="698500"/>
                  </a:lnTo>
                  <a:close/>
                </a:path>
                <a:path w="4672965" h="4711700">
                  <a:moveTo>
                    <a:pt x="4261" y="685800"/>
                  </a:moveTo>
                  <a:lnTo>
                    <a:pt x="0" y="698500"/>
                  </a:lnTo>
                  <a:lnTo>
                    <a:pt x="6722" y="698500"/>
                  </a:lnTo>
                  <a:lnTo>
                    <a:pt x="4261" y="685800"/>
                  </a:lnTo>
                  <a:close/>
                </a:path>
                <a:path w="4672965" h="4711700">
                  <a:moveTo>
                    <a:pt x="43341" y="685800"/>
                  </a:moveTo>
                  <a:lnTo>
                    <a:pt x="9299" y="685800"/>
                  </a:lnTo>
                  <a:lnTo>
                    <a:pt x="11667" y="698500"/>
                  </a:lnTo>
                  <a:lnTo>
                    <a:pt x="47367" y="698500"/>
                  </a:lnTo>
                  <a:lnTo>
                    <a:pt x="43341" y="685800"/>
                  </a:lnTo>
                  <a:close/>
                </a:path>
                <a:path w="4672965" h="4711700">
                  <a:moveTo>
                    <a:pt x="53833" y="698425"/>
                  </a:moveTo>
                  <a:close/>
                </a:path>
                <a:path w="4672965" h="4711700">
                  <a:moveTo>
                    <a:pt x="52521" y="685800"/>
                  </a:moveTo>
                  <a:lnTo>
                    <a:pt x="53804" y="698150"/>
                  </a:lnTo>
                  <a:lnTo>
                    <a:pt x="53872" y="698500"/>
                  </a:lnTo>
                  <a:lnTo>
                    <a:pt x="56637" y="698500"/>
                  </a:lnTo>
                  <a:lnTo>
                    <a:pt x="52521" y="685800"/>
                  </a:lnTo>
                  <a:close/>
                </a:path>
                <a:path w="4672965" h="4711700">
                  <a:moveTo>
                    <a:pt x="4627887" y="685800"/>
                  </a:moveTo>
                  <a:lnTo>
                    <a:pt x="4618833" y="685800"/>
                  </a:lnTo>
                  <a:lnTo>
                    <a:pt x="4619503" y="698500"/>
                  </a:lnTo>
                  <a:lnTo>
                    <a:pt x="4622079" y="698500"/>
                  </a:lnTo>
                  <a:lnTo>
                    <a:pt x="4627887" y="685800"/>
                  </a:lnTo>
                  <a:close/>
                </a:path>
                <a:path w="4672965" h="4711700">
                  <a:moveTo>
                    <a:pt x="4664394" y="685800"/>
                  </a:moveTo>
                  <a:lnTo>
                    <a:pt x="4662496" y="685800"/>
                  </a:lnTo>
                  <a:lnTo>
                    <a:pt x="4662182" y="698500"/>
                  </a:lnTo>
                  <a:lnTo>
                    <a:pt x="4664069" y="698500"/>
                  </a:lnTo>
                  <a:lnTo>
                    <a:pt x="4664394" y="685800"/>
                  </a:lnTo>
                  <a:close/>
                </a:path>
                <a:path w="4672965" h="4711700">
                  <a:moveTo>
                    <a:pt x="51412" y="685800"/>
                  </a:moveTo>
                  <a:lnTo>
                    <a:pt x="47192" y="685800"/>
                  </a:lnTo>
                  <a:lnTo>
                    <a:pt x="53833" y="698425"/>
                  </a:lnTo>
                  <a:lnTo>
                    <a:pt x="53804" y="698150"/>
                  </a:lnTo>
                  <a:lnTo>
                    <a:pt x="51412" y="685800"/>
                  </a:lnTo>
                  <a:close/>
                </a:path>
                <a:path w="4672965" h="4711700">
                  <a:moveTo>
                    <a:pt x="8450" y="660400"/>
                  </a:moveTo>
                  <a:lnTo>
                    <a:pt x="6336" y="685800"/>
                  </a:lnTo>
                  <a:lnTo>
                    <a:pt x="37052" y="685800"/>
                  </a:lnTo>
                  <a:lnTo>
                    <a:pt x="32678" y="673100"/>
                  </a:lnTo>
                  <a:lnTo>
                    <a:pt x="10233" y="673100"/>
                  </a:lnTo>
                  <a:lnTo>
                    <a:pt x="8450" y="660400"/>
                  </a:lnTo>
                  <a:close/>
                </a:path>
                <a:path w="4672965" h="4711700">
                  <a:moveTo>
                    <a:pt x="42051" y="673100"/>
                  </a:moveTo>
                  <a:lnTo>
                    <a:pt x="40331" y="673100"/>
                  </a:lnTo>
                  <a:lnTo>
                    <a:pt x="41217" y="685800"/>
                  </a:lnTo>
                  <a:lnTo>
                    <a:pt x="42051" y="673100"/>
                  </a:lnTo>
                  <a:close/>
                </a:path>
                <a:path w="4672965" h="4711700">
                  <a:moveTo>
                    <a:pt x="48741" y="673100"/>
                  </a:moveTo>
                  <a:lnTo>
                    <a:pt x="44247" y="685800"/>
                  </a:lnTo>
                  <a:lnTo>
                    <a:pt x="46588" y="685800"/>
                  </a:lnTo>
                  <a:lnTo>
                    <a:pt x="48741" y="673100"/>
                  </a:lnTo>
                  <a:close/>
                </a:path>
                <a:path w="4672965" h="4711700">
                  <a:moveTo>
                    <a:pt x="4664067" y="660400"/>
                  </a:moveTo>
                  <a:lnTo>
                    <a:pt x="4626100" y="660400"/>
                  </a:lnTo>
                  <a:lnTo>
                    <a:pt x="4626529" y="673100"/>
                  </a:lnTo>
                  <a:lnTo>
                    <a:pt x="4627586" y="685800"/>
                  </a:lnTo>
                  <a:lnTo>
                    <a:pt x="4630730" y="685800"/>
                  </a:lnTo>
                  <a:lnTo>
                    <a:pt x="4628752" y="673100"/>
                  </a:lnTo>
                  <a:lnTo>
                    <a:pt x="4668884" y="673100"/>
                  </a:lnTo>
                  <a:lnTo>
                    <a:pt x="4664067" y="660400"/>
                  </a:lnTo>
                  <a:close/>
                </a:path>
                <a:path w="4672965" h="4711700">
                  <a:moveTo>
                    <a:pt x="4658727" y="673100"/>
                  </a:moveTo>
                  <a:lnTo>
                    <a:pt x="4628752" y="673100"/>
                  </a:lnTo>
                  <a:lnTo>
                    <a:pt x="4632654" y="685800"/>
                  </a:lnTo>
                  <a:lnTo>
                    <a:pt x="4659460" y="685800"/>
                  </a:lnTo>
                  <a:lnTo>
                    <a:pt x="4658727" y="673100"/>
                  </a:lnTo>
                  <a:close/>
                </a:path>
                <a:path w="4672965" h="4711700">
                  <a:moveTo>
                    <a:pt x="47590" y="647700"/>
                  </a:moveTo>
                  <a:lnTo>
                    <a:pt x="13211" y="647700"/>
                  </a:lnTo>
                  <a:lnTo>
                    <a:pt x="12572" y="660400"/>
                  </a:lnTo>
                  <a:lnTo>
                    <a:pt x="10233" y="673100"/>
                  </a:lnTo>
                  <a:lnTo>
                    <a:pt x="16523" y="673100"/>
                  </a:lnTo>
                  <a:lnTo>
                    <a:pt x="15670" y="660400"/>
                  </a:lnTo>
                  <a:lnTo>
                    <a:pt x="50302" y="660400"/>
                  </a:lnTo>
                  <a:lnTo>
                    <a:pt x="47590" y="647700"/>
                  </a:lnTo>
                  <a:close/>
                </a:path>
                <a:path w="4672965" h="4711700">
                  <a:moveTo>
                    <a:pt x="40750" y="660400"/>
                  </a:moveTo>
                  <a:lnTo>
                    <a:pt x="17254" y="660400"/>
                  </a:lnTo>
                  <a:lnTo>
                    <a:pt x="18538" y="673100"/>
                  </a:lnTo>
                  <a:lnTo>
                    <a:pt x="36648" y="673100"/>
                  </a:lnTo>
                  <a:lnTo>
                    <a:pt x="40750" y="660400"/>
                  </a:lnTo>
                  <a:close/>
                </a:path>
                <a:path w="4672965" h="4711700">
                  <a:moveTo>
                    <a:pt x="11694" y="609600"/>
                  </a:moveTo>
                  <a:lnTo>
                    <a:pt x="7936" y="609600"/>
                  </a:lnTo>
                  <a:lnTo>
                    <a:pt x="9227" y="635000"/>
                  </a:lnTo>
                  <a:lnTo>
                    <a:pt x="6689" y="660400"/>
                  </a:lnTo>
                  <a:lnTo>
                    <a:pt x="9894" y="647700"/>
                  </a:lnTo>
                  <a:lnTo>
                    <a:pt x="47590" y="647700"/>
                  </a:lnTo>
                  <a:lnTo>
                    <a:pt x="52607" y="635000"/>
                  </a:lnTo>
                  <a:lnTo>
                    <a:pt x="43253" y="635000"/>
                  </a:lnTo>
                  <a:lnTo>
                    <a:pt x="39925" y="622300"/>
                  </a:lnTo>
                  <a:lnTo>
                    <a:pt x="11716" y="622300"/>
                  </a:lnTo>
                  <a:lnTo>
                    <a:pt x="11694" y="609600"/>
                  </a:lnTo>
                  <a:close/>
                </a:path>
                <a:path w="4672965" h="4711700">
                  <a:moveTo>
                    <a:pt x="4623963" y="647700"/>
                  </a:moveTo>
                  <a:lnTo>
                    <a:pt x="4620194" y="660400"/>
                  </a:lnTo>
                  <a:lnTo>
                    <a:pt x="4623100" y="660400"/>
                  </a:lnTo>
                  <a:lnTo>
                    <a:pt x="4623963" y="647700"/>
                  </a:lnTo>
                  <a:close/>
                </a:path>
                <a:path w="4672965" h="4711700">
                  <a:moveTo>
                    <a:pt x="4629722" y="647700"/>
                  </a:moveTo>
                  <a:lnTo>
                    <a:pt x="4627234" y="647700"/>
                  </a:lnTo>
                  <a:lnTo>
                    <a:pt x="4627013" y="660400"/>
                  </a:lnTo>
                  <a:lnTo>
                    <a:pt x="4628147" y="660400"/>
                  </a:lnTo>
                  <a:lnTo>
                    <a:pt x="4629722" y="647700"/>
                  </a:lnTo>
                  <a:close/>
                </a:path>
                <a:path w="4672965" h="4711700">
                  <a:moveTo>
                    <a:pt x="4638309" y="647700"/>
                  </a:moveTo>
                  <a:lnTo>
                    <a:pt x="4632839" y="647700"/>
                  </a:lnTo>
                  <a:lnTo>
                    <a:pt x="4633387" y="660400"/>
                  </a:lnTo>
                  <a:lnTo>
                    <a:pt x="4638299" y="660400"/>
                  </a:lnTo>
                  <a:lnTo>
                    <a:pt x="4638309" y="647700"/>
                  </a:lnTo>
                  <a:close/>
                </a:path>
                <a:path w="4672965" h="4711700">
                  <a:moveTo>
                    <a:pt x="4642680" y="649349"/>
                  </a:moveTo>
                  <a:lnTo>
                    <a:pt x="4638299" y="660400"/>
                  </a:lnTo>
                  <a:lnTo>
                    <a:pt x="4640403" y="660400"/>
                  </a:lnTo>
                  <a:lnTo>
                    <a:pt x="4642680" y="649349"/>
                  </a:lnTo>
                  <a:close/>
                </a:path>
                <a:path w="4672965" h="4711700">
                  <a:moveTo>
                    <a:pt x="4643335" y="647700"/>
                  </a:moveTo>
                  <a:lnTo>
                    <a:pt x="4642680" y="649349"/>
                  </a:lnTo>
                  <a:lnTo>
                    <a:pt x="4640403" y="660400"/>
                  </a:lnTo>
                  <a:lnTo>
                    <a:pt x="4643335" y="647700"/>
                  </a:lnTo>
                  <a:close/>
                </a:path>
                <a:path w="4672965" h="4711700">
                  <a:moveTo>
                    <a:pt x="4665878" y="647700"/>
                  </a:moveTo>
                  <a:lnTo>
                    <a:pt x="4643335" y="647700"/>
                  </a:lnTo>
                  <a:lnTo>
                    <a:pt x="4640403" y="660400"/>
                  </a:lnTo>
                  <a:lnTo>
                    <a:pt x="4663556" y="660400"/>
                  </a:lnTo>
                  <a:lnTo>
                    <a:pt x="4665878" y="647700"/>
                  </a:lnTo>
                  <a:close/>
                </a:path>
                <a:path w="4672965" h="4711700">
                  <a:moveTo>
                    <a:pt x="4643335" y="647700"/>
                  </a:moveTo>
                  <a:lnTo>
                    <a:pt x="4643020" y="647700"/>
                  </a:lnTo>
                  <a:lnTo>
                    <a:pt x="4642680" y="649349"/>
                  </a:lnTo>
                  <a:lnTo>
                    <a:pt x="4643335" y="647700"/>
                  </a:lnTo>
                  <a:close/>
                </a:path>
                <a:path w="4672965" h="4711700">
                  <a:moveTo>
                    <a:pt x="4633178" y="635000"/>
                  </a:moveTo>
                  <a:lnTo>
                    <a:pt x="4627811" y="635000"/>
                  </a:lnTo>
                  <a:lnTo>
                    <a:pt x="4625763" y="647700"/>
                  </a:lnTo>
                  <a:lnTo>
                    <a:pt x="4633178" y="635000"/>
                  </a:lnTo>
                  <a:close/>
                </a:path>
                <a:path w="4672965" h="4711700">
                  <a:moveTo>
                    <a:pt x="4660821" y="609600"/>
                  </a:moveTo>
                  <a:lnTo>
                    <a:pt x="4629294" y="609600"/>
                  </a:lnTo>
                  <a:lnTo>
                    <a:pt x="4632654" y="622300"/>
                  </a:lnTo>
                  <a:lnTo>
                    <a:pt x="4632412" y="635000"/>
                  </a:lnTo>
                  <a:lnTo>
                    <a:pt x="4637319" y="635000"/>
                  </a:lnTo>
                  <a:lnTo>
                    <a:pt x="4635678" y="647700"/>
                  </a:lnTo>
                  <a:lnTo>
                    <a:pt x="4656109" y="647700"/>
                  </a:lnTo>
                  <a:lnTo>
                    <a:pt x="4656790" y="635000"/>
                  </a:lnTo>
                  <a:lnTo>
                    <a:pt x="4660533" y="622300"/>
                  </a:lnTo>
                  <a:lnTo>
                    <a:pt x="4655376" y="622300"/>
                  </a:lnTo>
                  <a:lnTo>
                    <a:pt x="4660821" y="609600"/>
                  </a:lnTo>
                  <a:close/>
                </a:path>
                <a:path w="4672965" h="4711700">
                  <a:moveTo>
                    <a:pt x="53176" y="622300"/>
                  </a:moveTo>
                  <a:lnTo>
                    <a:pt x="49652" y="622300"/>
                  </a:lnTo>
                  <a:lnTo>
                    <a:pt x="49692" y="635000"/>
                  </a:lnTo>
                  <a:lnTo>
                    <a:pt x="52028" y="635000"/>
                  </a:lnTo>
                  <a:lnTo>
                    <a:pt x="53176" y="622300"/>
                  </a:lnTo>
                  <a:close/>
                </a:path>
                <a:path w="4672965" h="4711700">
                  <a:moveTo>
                    <a:pt x="4622872" y="622300"/>
                  </a:moveTo>
                  <a:lnTo>
                    <a:pt x="4620521" y="635000"/>
                  </a:lnTo>
                  <a:lnTo>
                    <a:pt x="4622916" y="635000"/>
                  </a:lnTo>
                  <a:lnTo>
                    <a:pt x="4622872" y="622300"/>
                  </a:lnTo>
                  <a:close/>
                </a:path>
                <a:path w="4672965" h="4711700">
                  <a:moveTo>
                    <a:pt x="44749" y="609600"/>
                  </a:moveTo>
                  <a:lnTo>
                    <a:pt x="11694" y="609600"/>
                  </a:lnTo>
                  <a:lnTo>
                    <a:pt x="13048" y="622300"/>
                  </a:lnTo>
                  <a:lnTo>
                    <a:pt x="40157" y="622300"/>
                  </a:lnTo>
                  <a:lnTo>
                    <a:pt x="44749" y="609600"/>
                  </a:lnTo>
                  <a:close/>
                </a:path>
                <a:path w="4672965" h="4711700">
                  <a:moveTo>
                    <a:pt x="4628571" y="596900"/>
                  </a:moveTo>
                  <a:lnTo>
                    <a:pt x="4622206" y="596900"/>
                  </a:lnTo>
                  <a:lnTo>
                    <a:pt x="4624906" y="609600"/>
                  </a:lnTo>
                  <a:lnTo>
                    <a:pt x="4619903" y="622300"/>
                  </a:lnTo>
                  <a:lnTo>
                    <a:pt x="4623204" y="622300"/>
                  </a:lnTo>
                  <a:lnTo>
                    <a:pt x="4629294" y="609600"/>
                  </a:lnTo>
                  <a:lnTo>
                    <a:pt x="4627039" y="609600"/>
                  </a:lnTo>
                  <a:lnTo>
                    <a:pt x="4628571" y="596900"/>
                  </a:lnTo>
                  <a:close/>
                </a:path>
                <a:path w="4672965" h="4711700">
                  <a:moveTo>
                    <a:pt x="4665842" y="571500"/>
                  </a:moveTo>
                  <a:lnTo>
                    <a:pt x="4662601" y="584200"/>
                  </a:lnTo>
                  <a:lnTo>
                    <a:pt x="4631768" y="584200"/>
                  </a:lnTo>
                  <a:lnTo>
                    <a:pt x="4625848" y="596900"/>
                  </a:lnTo>
                  <a:lnTo>
                    <a:pt x="4639146" y="596900"/>
                  </a:lnTo>
                  <a:lnTo>
                    <a:pt x="4640717" y="609600"/>
                  </a:lnTo>
                  <a:lnTo>
                    <a:pt x="4660821" y="609600"/>
                  </a:lnTo>
                  <a:lnTo>
                    <a:pt x="4662706" y="622300"/>
                  </a:lnTo>
                  <a:lnTo>
                    <a:pt x="4664590" y="622300"/>
                  </a:lnTo>
                  <a:lnTo>
                    <a:pt x="4663293" y="596900"/>
                  </a:lnTo>
                  <a:lnTo>
                    <a:pt x="4665842" y="571500"/>
                  </a:lnTo>
                  <a:close/>
                </a:path>
                <a:path w="4672965" h="4711700">
                  <a:moveTo>
                    <a:pt x="44950" y="571500"/>
                  </a:moveTo>
                  <a:lnTo>
                    <a:pt x="8949" y="571500"/>
                  </a:lnTo>
                  <a:lnTo>
                    <a:pt x="6643" y="584200"/>
                  </a:lnTo>
                  <a:lnTo>
                    <a:pt x="11319" y="596900"/>
                  </a:lnTo>
                  <a:lnTo>
                    <a:pt x="15733" y="596900"/>
                  </a:lnTo>
                  <a:lnTo>
                    <a:pt x="11994" y="609600"/>
                  </a:lnTo>
                  <a:lnTo>
                    <a:pt x="31702" y="609600"/>
                  </a:lnTo>
                  <a:lnTo>
                    <a:pt x="29150" y="596900"/>
                  </a:lnTo>
                  <a:lnTo>
                    <a:pt x="32103" y="584200"/>
                  </a:lnTo>
                  <a:lnTo>
                    <a:pt x="45990" y="584200"/>
                  </a:lnTo>
                  <a:lnTo>
                    <a:pt x="44950" y="571500"/>
                  </a:lnTo>
                  <a:close/>
                </a:path>
                <a:path w="4672965" h="4711700">
                  <a:moveTo>
                    <a:pt x="39119" y="584200"/>
                  </a:moveTo>
                  <a:lnTo>
                    <a:pt x="34214" y="584200"/>
                  </a:lnTo>
                  <a:lnTo>
                    <a:pt x="34228" y="596900"/>
                  </a:lnTo>
                  <a:lnTo>
                    <a:pt x="31702" y="609600"/>
                  </a:lnTo>
                  <a:lnTo>
                    <a:pt x="36858" y="609600"/>
                  </a:lnTo>
                  <a:lnTo>
                    <a:pt x="39678" y="596900"/>
                  </a:lnTo>
                  <a:lnTo>
                    <a:pt x="39119" y="584200"/>
                  </a:lnTo>
                  <a:close/>
                </a:path>
                <a:path w="4672965" h="4711700">
                  <a:moveTo>
                    <a:pt x="51774" y="596900"/>
                  </a:moveTo>
                  <a:lnTo>
                    <a:pt x="49444" y="596900"/>
                  </a:lnTo>
                  <a:lnTo>
                    <a:pt x="48585" y="609600"/>
                  </a:lnTo>
                  <a:lnTo>
                    <a:pt x="52385" y="609600"/>
                  </a:lnTo>
                  <a:lnTo>
                    <a:pt x="51774" y="596900"/>
                  </a:lnTo>
                  <a:close/>
                </a:path>
                <a:path w="4672965" h="4711700">
                  <a:moveTo>
                    <a:pt x="4636357" y="596900"/>
                  </a:moveTo>
                  <a:lnTo>
                    <a:pt x="4633283" y="596900"/>
                  </a:lnTo>
                  <a:lnTo>
                    <a:pt x="4630691" y="609600"/>
                  </a:lnTo>
                  <a:lnTo>
                    <a:pt x="4640193" y="609600"/>
                  </a:lnTo>
                  <a:lnTo>
                    <a:pt x="4636357" y="596900"/>
                  </a:lnTo>
                  <a:close/>
                </a:path>
                <a:path w="4672965" h="4711700">
                  <a:moveTo>
                    <a:pt x="34214" y="584200"/>
                  </a:moveTo>
                  <a:lnTo>
                    <a:pt x="32103" y="584200"/>
                  </a:lnTo>
                  <a:lnTo>
                    <a:pt x="29150" y="596900"/>
                  </a:lnTo>
                  <a:lnTo>
                    <a:pt x="34214" y="584200"/>
                  </a:lnTo>
                  <a:close/>
                </a:path>
                <a:path w="4672965" h="4711700">
                  <a:moveTo>
                    <a:pt x="4628273" y="571500"/>
                  </a:moveTo>
                  <a:lnTo>
                    <a:pt x="4625937" y="571500"/>
                  </a:lnTo>
                  <a:lnTo>
                    <a:pt x="4623754" y="584200"/>
                  </a:lnTo>
                  <a:lnTo>
                    <a:pt x="4628273" y="571500"/>
                  </a:lnTo>
                  <a:close/>
                </a:path>
                <a:path w="4672965" h="4711700">
                  <a:moveTo>
                    <a:pt x="4632222" y="571500"/>
                  </a:moveTo>
                  <a:lnTo>
                    <a:pt x="4630455" y="571500"/>
                  </a:lnTo>
                  <a:lnTo>
                    <a:pt x="4632237" y="584200"/>
                  </a:lnTo>
                  <a:lnTo>
                    <a:pt x="4632222" y="571500"/>
                  </a:lnTo>
                  <a:close/>
                </a:path>
                <a:path w="4672965" h="4711700">
                  <a:moveTo>
                    <a:pt x="4635377" y="571500"/>
                  </a:moveTo>
                  <a:lnTo>
                    <a:pt x="4632550" y="584200"/>
                  </a:lnTo>
                  <a:lnTo>
                    <a:pt x="4635900" y="584200"/>
                  </a:lnTo>
                  <a:lnTo>
                    <a:pt x="4636524" y="582201"/>
                  </a:lnTo>
                  <a:lnTo>
                    <a:pt x="4635377" y="571500"/>
                  </a:lnTo>
                  <a:close/>
                </a:path>
                <a:path w="4672965" h="4711700">
                  <a:moveTo>
                    <a:pt x="4662306" y="558800"/>
                  </a:moveTo>
                  <a:lnTo>
                    <a:pt x="4629155" y="558800"/>
                  </a:lnTo>
                  <a:lnTo>
                    <a:pt x="4625848" y="571500"/>
                  </a:lnTo>
                  <a:lnTo>
                    <a:pt x="4639863" y="571500"/>
                  </a:lnTo>
                  <a:lnTo>
                    <a:pt x="4636524" y="582201"/>
                  </a:lnTo>
                  <a:lnTo>
                    <a:pt x="4636738" y="584200"/>
                  </a:lnTo>
                  <a:lnTo>
                    <a:pt x="4659296" y="584200"/>
                  </a:lnTo>
                  <a:lnTo>
                    <a:pt x="4659957" y="571500"/>
                  </a:lnTo>
                  <a:lnTo>
                    <a:pt x="4662306" y="558800"/>
                  </a:lnTo>
                  <a:close/>
                </a:path>
                <a:path w="4672965" h="4711700">
                  <a:moveTo>
                    <a:pt x="41371" y="546100"/>
                  </a:moveTo>
                  <a:lnTo>
                    <a:pt x="8977" y="546100"/>
                  </a:lnTo>
                  <a:lnTo>
                    <a:pt x="13036" y="558800"/>
                  </a:lnTo>
                  <a:lnTo>
                    <a:pt x="3654" y="558800"/>
                  </a:lnTo>
                  <a:lnTo>
                    <a:pt x="8481" y="571500"/>
                  </a:lnTo>
                  <a:lnTo>
                    <a:pt x="44667" y="571500"/>
                  </a:lnTo>
                  <a:lnTo>
                    <a:pt x="40757" y="558800"/>
                  </a:lnTo>
                  <a:lnTo>
                    <a:pt x="41371" y="546100"/>
                  </a:lnTo>
                  <a:close/>
                </a:path>
                <a:path w="4672965" h="4711700">
                  <a:moveTo>
                    <a:pt x="50501" y="558800"/>
                  </a:moveTo>
                  <a:lnTo>
                    <a:pt x="44667" y="571500"/>
                  </a:lnTo>
                  <a:lnTo>
                    <a:pt x="53048" y="571500"/>
                  </a:lnTo>
                  <a:lnTo>
                    <a:pt x="50501" y="558800"/>
                  </a:lnTo>
                  <a:close/>
                </a:path>
                <a:path w="4672965" h="4711700">
                  <a:moveTo>
                    <a:pt x="4618728" y="558800"/>
                  </a:moveTo>
                  <a:lnTo>
                    <a:pt x="4615901" y="571500"/>
                  </a:lnTo>
                  <a:lnTo>
                    <a:pt x="4619984" y="571500"/>
                  </a:lnTo>
                  <a:lnTo>
                    <a:pt x="4618728" y="558800"/>
                  </a:lnTo>
                  <a:close/>
                </a:path>
                <a:path w="4672965" h="4711700">
                  <a:moveTo>
                    <a:pt x="4666169" y="546100"/>
                  </a:moveTo>
                  <a:lnTo>
                    <a:pt x="4650074" y="546100"/>
                  </a:lnTo>
                  <a:lnTo>
                    <a:pt x="4649342" y="558800"/>
                  </a:lnTo>
                  <a:lnTo>
                    <a:pt x="4662306" y="558800"/>
                  </a:lnTo>
                  <a:lnTo>
                    <a:pt x="4664067" y="571500"/>
                  </a:lnTo>
                  <a:lnTo>
                    <a:pt x="4666169" y="546100"/>
                  </a:lnTo>
                  <a:close/>
                </a:path>
                <a:path w="4672965" h="4711700">
                  <a:moveTo>
                    <a:pt x="52721" y="533400"/>
                  </a:moveTo>
                  <a:lnTo>
                    <a:pt x="45129" y="533400"/>
                  </a:lnTo>
                  <a:lnTo>
                    <a:pt x="47241" y="546100"/>
                  </a:lnTo>
                  <a:lnTo>
                    <a:pt x="41371" y="546100"/>
                  </a:lnTo>
                  <a:lnTo>
                    <a:pt x="49108" y="558800"/>
                  </a:lnTo>
                  <a:lnTo>
                    <a:pt x="52721" y="533400"/>
                  </a:lnTo>
                  <a:close/>
                </a:path>
                <a:path w="4672965" h="4711700">
                  <a:moveTo>
                    <a:pt x="4625848" y="533400"/>
                  </a:moveTo>
                  <a:lnTo>
                    <a:pt x="4622602" y="558800"/>
                  </a:lnTo>
                  <a:lnTo>
                    <a:pt x="4647732" y="558800"/>
                  </a:lnTo>
                  <a:lnTo>
                    <a:pt x="4650074" y="546100"/>
                  </a:lnTo>
                  <a:lnTo>
                    <a:pt x="4633178" y="546100"/>
                  </a:lnTo>
                  <a:lnTo>
                    <a:pt x="4625848" y="533400"/>
                  </a:lnTo>
                  <a:close/>
                </a:path>
                <a:path w="4672965" h="4711700">
                  <a:moveTo>
                    <a:pt x="43506" y="495300"/>
                  </a:moveTo>
                  <a:lnTo>
                    <a:pt x="9466" y="495300"/>
                  </a:lnTo>
                  <a:lnTo>
                    <a:pt x="7800" y="520700"/>
                  </a:lnTo>
                  <a:lnTo>
                    <a:pt x="8461" y="533400"/>
                  </a:lnTo>
                  <a:lnTo>
                    <a:pt x="8152" y="546100"/>
                  </a:lnTo>
                  <a:lnTo>
                    <a:pt x="37387" y="546100"/>
                  </a:lnTo>
                  <a:lnTo>
                    <a:pt x="45129" y="533400"/>
                  </a:lnTo>
                  <a:lnTo>
                    <a:pt x="40641" y="533400"/>
                  </a:lnTo>
                  <a:lnTo>
                    <a:pt x="40640" y="520700"/>
                  </a:lnTo>
                  <a:lnTo>
                    <a:pt x="15464" y="520700"/>
                  </a:lnTo>
                  <a:lnTo>
                    <a:pt x="11549" y="508000"/>
                  </a:lnTo>
                  <a:lnTo>
                    <a:pt x="43862" y="508000"/>
                  </a:lnTo>
                  <a:lnTo>
                    <a:pt x="43506" y="495300"/>
                  </a:lnTo>
                  <a:close/>
                </a:path>
                <a:path w="4672965" h="4711700">
                  <a:moveTo>
                    <a:pt x="4664800" y="533400"/>
                  </a:moveTo>
                  <a:lnTo>
                    <a:pt x="4633492" y="533400"/>
                  </a:lnTo>
                  <a:lnTo>
                    <a:pt x="4633178" y="546100"/>
                  </a:lnTo>
                  <a:lnTo>
                    <a:pt x="4660872" y="546100"/>
                  </a:lnTo>
                  <a:lnTo>
                    <a:pt x="4664800" y="533400"/>
                  </a:lnTo>
                  <a:close/>
                </a:path>
                <a:path w="4672965" h="4711700">
                  <a:moveTo>
                    <a:pt x="50668" y="520700"/>
                  </a:moveTo>
                  <a:lnTo>
                    <a:pt x="40641" y="533400"/>
                  </a:lnTo>
                  <a:lnTo>
                    <a:pt x="48080" y="533400"/>
                  </a:lnTo>
                  <a:lnTo>
                    <a:pt x="50668" y="520700"/>
                  </a:lnTo>
                  <a:close/>
                </a:path>
                <a:path w="4672965" h="4711700">
                  <a:moveTo>
                    <a:pt x="4663416" y="520700"/>
                  </a:moveTo>
                  <a:lnTo>
                    <a:pt x="4628649" y="520700"/>
                  </a:lnTo>
                  <a:lnTo>
                    <a:pt x="4631797" y="533400"/>
                  </a:lnTo>
                  <a:lnTo>
                    <a:pt x="4660533" y="533400"/>
                  </a:lnTo>
                  <a:lnTo>
                    <a:pt x="4663416" y="520700"/>
                  </a:lnTo>
                  <a:close/>
                </a:path>
                <a:path w="4672965" h="4711700">
                  <a:moveTo>
                    <a:pt x="43862" y="508000"/>
                  </a:moveTo>
                  <a:lnTo>
                    <a:pt x="13500" y="508000"/>
                  </a:lnTo>
                  <a:lnTo>
                    <a:pt x="15464" y="520700"/>
                  </a:lnTo>
                  <a:lnTo>
                    <a:pt x="40640" y="520700"/>
                  </a:lnTo>
                  <a:lnTo>
                    <a:pt x="43862" y="508000"/>
                  </a:lnTo>
                  <a:close/>
                </a:path>
                <a:path w="4672965" h="4711700">
                  <a:moveTo>
                    <a:pt x="4623440" y="508000"/>
                  </a:moveTo>
                  <a:lnTo>
                    <a:pt x="4623566" y="520700"/>
                  </a:lnTo>
                  <a:lnTo>
                    <a:pt x="4625645" y="520700"/>
                  </a:lnTo>
                  <a:lnTo>
                    <a:pt x="4623440" y="508000"/>
                  </a:lnTo>
                  <a:close/>
                </a:path>
                <a:path w="4672965" h="4711700">
                  <a:moveTo>
                    <a:pt x="4659041" y="495300"/>
                  </a:moveTo>
                  <a:lnTo>
                    <a:pt x="4631745" y="495300"/>
                  </a:lnTo>
                  <a:lnTo>
                    <a:pt x="4629382" y="508000"/>
                  </a:lnTo>
                  <a:lnTo>
                    <a:pt x="4625645" y="520700"/>
                  </a:lnTo>
                  <a:lnTo>
                    <a:pt x="4637144" y="520700"/>
                  </a:lnTo>
                  <a:lnTo>
                    <a:pt x="4635971" y="508000"/>
                  </a:lnTo>
                  <a:lnTo>
                    <a:pt x="4659460" y="508000"/>
                  </a:lnTo>
                  <a:lnTo>
                    <a:pt x="4659041" y="495300"/>
                  </a:lnTo>
                  <a:close/>
                </a:path>
                <a:path w="4672965" h="4711700">
                  <a:moveTo>
                    <a:pt x="4665101" y="508000"/>
                  </a:moveTo>
                  <a:lnTo>
                    <a:pt x="4639460" y="508000"/>
                  </a:lnTo>
                  <a:lnTo>
                    <a:pt x="4639475" y="520700"/>
                  </a:lnTo>
                  <a:lnTo>
                    <a:pt x="4661709" y="520700"/>
                  </a:lnTo>
                  <a:lnTo>
                    <a:pt x="4665101" y="508000"/>
                  </a:lnTo>
                  <a:close/>
                </a:path>
                <a:path w="4672965" h="4711700">
                  <a:moveTo>
                    <a:pt x="47423" y="495300"/>
                  </a:moveTo>
                  <a:lnTo>
                    <a:pt x="43506" y="495300"/>
                  </a:lnTo>
                  <a:lnTo>
                    <a:pt x="51240" y="508000"/>
                  </a:lnTo>
                  <a:lnTo>
                    <a:pt x="47423" y="495300"/>
                  </a:lnTo>
                  <a:close/>
                </a:path>
                <a:path w="4672965" h="4711700">
                  <a:moveTo>
                    <a:pt x="4627052" y="495300"/>
                  </a:moveTo>
                  <a:lnTo>
                    <a:pt x="4625639" y="508000"/>
                  </a:lnTo>
                  <a:lnTo>
                    <a:pt x="4627209" y="508000"/>
                  </a:lnTo>
                  <a:lnTo>
                    <a:pt x="4627052" y="495300"/>
                  </a:lnTo>
                  <a:close/>
                </a:path>
                <a:path w="4672965" h="4711700">
                  <a:moveTo>
                    <a:pt x="4665718" y="495300"/>
                  </a:moveTo>
                  <a:lnTo>
                    <a:pt x="4659041" y="495300"/>
                  </a:lnTo>
                  <a:lnTo>
                    <a:pt x="4659460" y="508000"/>
                  </a:lnTo>
                  <a:lnTo>
                    <a:pt x="4661135" y="508000"/>
                  </a:lnTo>
                  <a:lnTo>
                    <a:pt x="4665718" y="495300"/>
                  </a:lnTo>
                  <a:close/>
                </a:path>
                <a:path w="4672965" h="4711700">
                  <a:moveTo>
                    <a:pt x="19423" y="482600"/>
                  </a:moveTo>
                  <a:lnTo>
                    <a:pt x="7591" y="482600"/>
                  </a:lnTo>
                  <a:lnTo>
                    <a:pt x="14147" y="495300"/>
                  </a:lnTo>
                  <a:lnTo>
                    <a:pt x="19423" y="482600"/>
                  </a:lnTo>
                  <a:close/>
                </a:path>
                <a:path w="4672965" h="4711700">
                  <a:moveTo>
                    <a:pt x="32533" y="482600"/>
                  </a:moveTo>
                  <a:lnTo>
                    <a:pt x="21507" y="482600"/>
                  </a:lnTo>
                  <a:lnTo>
                    <a:pt x="21622" y="495300"/>
                  </a:lnTo>
                  <a:lnTo>
                    <a:pt x="26879" y="495300"/>
                  </a:lnTo>
                  <a:lnTo>
                    <a:pt x="32533" y="482600"/>
                  </a:lnTo>
                  <a:close/>
                </a:path>
                <a:path w="4672965" h="4711700">
                  <a:moveTo>
                    <a:pt x="32533" y="482600"/>
                  </a:moveTo>
                  <a:lnTo>
                    <a:pt x="26879" y="495300"/>
                  </a:lnTo>
                  <a:lnTo>
                    <a:pt x="37608" y="495300"/>
                  </a:lnTo>
                  <a:lnTo>
                    <a:pt x="38323" y="494141"/>
                  </a:lnTo>
                  <a:lnTo>
                    <a:pt x="32533" y="482600"/>
                  </a:lnTo>
                  <a:close/>
                </a:path>
                <a:path w="4672965" h="4711700">
                  <a:moveTo>
                    <a:pt x="38323" y="494141"/>
                  </a:moveTo>
                  <a:lnTo>
                    <a:pt x="37608" y="495300"/>
                  </a:lnTo>
                  <a:lnTo>
                    <a:pt x="38905" y="495300"/>
                  </a:lnTo>
                  <a:lnTo>
                    <a:pt x="38323" y="494141"/>
                  </a:lnTo>
                  <a:close/>
                </a:path>
                <a:path w="4672965" h="4711700">
                  <a:moveTo>
                    <a:pt x="4665498" y="469900"/>
                  </a:moveTo>
                  <a:lnTo>
                    <a:pt x="4633831" y="469900"/>
                  </a:lnTo>
                  <a:lnTo>
                    <a:pt x="4623335" y="482600"/>
                  </a:lnTo>
                  <a:lnTo>
                    <a:pt x="4620124" y="495300"/>
                  </a:lnTo>
                  <a:lnTo>
                    <a:pt x="4660237" y="495300"/>
                  </a:lnTo>
                  <a:lnTo>
                    <a:pt x="4660402" y="482600"/>
                  </a:lnTo>
                  <a:lnTo>
                    <a:pt x="4665498" y="469900"/>
                  </a:lnTo>
                  <a:close/>
                </a:path>
                <a:path w="4672965" h="4711700">
                  <a:moveTo>
                    <a:pt x="45446" y="482600"/>
                  </a:moveTo>
                  <a:lnTo>
                    <a:pt x="32533" y="482600"/>
                  </a:lnTo>
                  <a:lnTo>
                    <a:pt x="38323" y="494141"/>
                  </a:lnTo>
                  <a:lnTo>
                    <a:pt x="45446" y="482600"/>
                  </a:lnTo>
                  <a:close/>
                </a:path>
                <a:path w="4672965" h="4711700">
                  <a:moveTo>
                    <a:pt x="49793" y="457200"/>
                  </a:moveTo>
                  <a:lnTo>
                    <a:pt x="46823" y="457200"/>
                  </a:lnTo>
                  <a:lnTo>
                    <a:pt x="42658" y="469900"/>
                  </a:lnTo>
                  <a:lnTo>
                    <a:pt x="14861" y="469900"/>
                  </a:lnTo>
                  <a:lnTo>
                    <a:pt x="15643" y="482600"/>
                  </a:lnTo>
                  <a:lnTo>
                    <a:pt x="46546" y="482600"/>
                  </a:lnTo>
                  <a:lnTo>
                    <a:pt x="48062" y="469900"/>
                  </a:lnTo>
                  <a:lnTo>
                    <a:pt x="49793" y="457200"/>
                  </a:lnTo>
                  <a:close/>
                </a:path>
                <a:path w="4672965" h="4711700">
                  <a:moveTo>
                    <a:pt x="51474" y="469900"/>
                  </a:moveTo>
                  <a:lnTo>
                    <a:pt x="50333" y="469900"/>
                  </a:lnTo>
                  <a:lnTo>
                    <a:pt x="46546" y="482600"/>
                  </a:lnTo>
                  <a:lnTo>
                    <a:pt x="53401" y="482600"/>
                  </a:lnTo>
                  <a:lnTo>
                    <a:pt x="51474" y="469900"/>
                  </a:lnTo>
                  <a:close/>
                </a:path>
                <a:path w="4672965" h="4711700">
                  <a:moveTo>
                    <a:pt x="44133" y="431800"/>
                  </a:moveTo>
                  <a:lnTo>
                    <a:pt x="11583" y="431800"/>
                  </a:lnTo>
                  <a:lnTo>
                    <a:pt x="12292" y="444500"/>
                  </a:lnTo>
                  <a:lnTo>
                    <a:pt x="10337" y="444500"/>
                  </a:lnTo>
                  <a:lnTo>
                    <a:pt x="10104" y="457200"/>
                  </a:lnTo>
                  <a:lnTo>
                    <a:pt x="7546" y="469900"/>
                  </a:lnTo>
                  <a:lnTo>
                    <a:pt x="39676" y="469900"/>
                  </a:lnTo>
                  <a:lnTo>
                    <a:pt x="43447" y="457200"/>
                  </a:lnTo>
                  <a:lnTo>
                    <a:pt x="46647" y="457200"/>
                  </a:lnTo>
                  <a:lnTo>
                    <a:pt x="39387" y="444500"/>
                  </a:lnTo>
                  <a:lnTo>
                    <a:pt x="44133" y="431800"/>
                  </a:lnTo>
                  <a:close/>
                </a:path>
                <a:path w="4672965" h="4711700">
                  <a:moveTo>
                    <a:pt x="4665557" y="431800"/>
                  </a:moveTo>
                  <a:lnTo>
                    <a:pt x="4631594" y="431800"/>
                  </a:lnTo>
                  <a:lnTo>
                    <a:pt x="4632440" y="444500"/>
                  </a:lnTo>
                  <a:lnTo>
                    <a:pt x="4625953" y="457200"/>
                  </a:lnTo>
                  <a:lnTo>
                    <a:pt x="4625294" y="469900"/>
                  </a:lnTo>
                  <a:lnTo>
                    <a:pt x="4642145" y="469900"/>
                  </a:lnTo>
                  <a:lnTo>
                    <a:pt x="4640049" y="457200"/>
                  </a:lnTo>
                  <a:lnTo>
                    <a:pt x="4640643" y="444500"/>
                  </a:lnTo>
                  <a:lnTo>
                    <a:pt x="4662221" y="444500"/>
                  </a:lnTo>
                  <a:lnTo>
                    <a:pt x="4665557" y="431800"/>
                  </a:lnTo>
                  <a:close/>
                </a:path>
                <a:path w="4672965" h="4711700">
                  <a:moveTo>
                    <a:pt x="4662221" y="444500"/>
                  </a:moveTo>
                  <a:lnTo>
                    <a:pt x="4640643" y="444500"/>
                  </a:lnTo>
                  <a:lnTo>
                    <a:pt x="4645429" y="457200"/>
                  </a:lnTo>
                  <a:lnTo>
                    <a:pt x="4642145" y="469900"/>
                  </a:lnTo>
                  <a:lnTo>
                    <a:pt x="4652968" y="469900"/>
                  </a:lnTo>
                  <a:lnTo>
                    <a:pt x="4656667" y="457200"/>
                  </a:lnTo>
                  <a:lnTo>
                    <a:pt x="4662221" y="444500"/>
                  </a:lnTo>
                  <a:close/>
                </a:path>
                <a:path w="4672965" h="4711700">
                  <a:moveTo>
                    <a:pt x="39846" y="419100"/>
                  </a:moveTo>
                  <a:lnTo>
                    <a:pt x="11470" y="419100"/>
                  </a:lnTo>
                  <a:lnTo>
                    <a:pt x="6921" y="431800"/>
                  </a:lnTo>
                  <a:lnTo>
                    <a:pt x="7065" y="444500"/>
                  </a:lnTo>
                  <a:lnTo>
                    <a:pt x="11146" y="444500"/>
                  </a:lnTo>
                  <a:lnTo>
                    <a:pt x="11583" y="431800"/>
                  </a:lnTo>
                  <a:lnTo>
                    <a:pt x="40681" y="431800"/>
                  </a:lnTo>
                  <a:lnTo>
                    <a:pt x="39846" y="419100"/>
                  </a:lnTo>
                  <a:close/>
                </a:path>
                <a:path w="4672965" h="4711700">
                  <a:moveTo>
                    <a:pt x="4625115" y="431800"/>
                  </a:moveTo>
                  <a:lnTo>
                    <a:pt x="4627419" y="444500"/>
                  </a:lnTo>
                  <a:lnTo>
                    <a:pt x="4630455" y="444500"/>
                  </a:lnTo>
                  <a:lnTo>
                    <a:pt x="4625115" y="431800"/>
                  </a:lnTo>
                  <a:close/>
                </a:path>
                <a:path w="4672965" h="4711700">
                  <a:moveTo>
                    <a:pt x="4625429" y="419100"/>
                  </a:moveTo>
                  <a:lnTo>
                    <a:pt x="4624296" y="419100"/>
                  </a:lnTo>
                  <a:lnTo>
                    <a:pt x="4623270" y="431800"/>
                  </a:lnTo>
                  <a:lnTo>
                    <a:pt x="4625429" y="419100"/>
                  </a:lnTo>
                  <a:close/>
                </a:path>
                <a:path w="4672965" h="4711700">
                  <a:moveTo>
                    <a:pt x="4659551" y="381000"/>
                  </a:moveTo>
                  <a:lnTo>
                    <a:pt x="4639012" y="381000"/>
                  </a:lnTo>
                  <a:lnTo>
                    <a:pt x="4631110" y="393700"/>
                  </a:lnTo>
                  <a:lnTo>
                    <a:pt x="4626545" y="406400"/>
                  </a:lnTo>
                  <a:lnTo>
                    <a:pt x="4630560" y="431800"/>
                  </a:lnTo>
                  <a:lnTo>
                    <a:pt x="4654329" y="431800"/>
                  </a:lnTo>
                  <a:lnTo>
                    <a:pt x="4662398" y="419100"/>
                  </a:lnTo>
                  <a:lnTo>
                    <a:pt x="4656305" y="419100"/>
                  </a:lnTo>
                  <a:lnTo>
                    <a:pt x="4660690" y="406400"/>
                  </a:lnTo>
                  <a:lnTo>
                    <a:pt x="4665271" y="406400"/>
                  </a:lnTo>
                  <a:lnTo>
                    <a:pt x="4659250" y="393700"/>
                  </a:lnTo>
                  <a:lnTo>
                    <a:pt x="4655194" y="393700"/>
                  </a:lnTo>
                  <a:lnTo>
                    <a:pt x="4659551" y="381000"/>
                  </a:lnTo>
                  <a:close/>
                </a:path>
                <a:path w="4672965" h="4711700">
                  <a:moveTo>
                    <a:pt x="4665310" y="419100"/>
                  </a:moveTo>
                  <a:lnTo>
                    <a:pt x="4662398" y="419100"/>
                  </a:lnTo>
                  <a:lnTo>
                    <a:pt x="4660297" y="431800"/>
                  </a:lnTo>
                  <a:lnTo>
                    <a:pt x="4663990" y="431800"/>
                  </a:lnTo>
                  <a:lnTo>
                    <a:pt x="4665310" y="419100"/>
                  </a:lnTo>
                  <a:close/>
                </a:path>
                <a:path w="4672965" h="4711700">
                  <a:moveTo>
                    <a:pt x="10750" y="355600"/>
                  </a:moveTo>
                  <a:lnTo>
                    <a:pt x="7783" y="381000"/>
                  </a:lnTo>
                  <a:lnTo>
                    <a:pt x="7029" y="393700"/>
                  </a:lnTo>
                  <a:lnTo>
                    <a:pt x="11390" y="393700"/>
                  </a:lnTo>
                  <a:lnTo>
                    <a:pt x="8855" y="406400"/>
                  </a:lnTo>
                  <a:lnTo>
                    <a:pt x="7659" y="419100"/>
                  </a:lnTo>
                  <a:lnTo>
                    <a:pt x="29894" y="419100"/>
                  </a:lnTo>
                  <a:lnTo>
                    <a:pt x="27967" y="406400"/>
                  </a:lnTo>
                  <a:lnTo>
                    <a:pt x="41101" y="406400"/>
                  </a:lnTo>
                  <a:lnTo>
                    <a:pt x="39791" y="381000"/>
                  </a:lnTo>
                  <a:lnTo>
                    <a:pt x="42020" y="368300"/>
                  </a:lnTo>
                  <a:lnTo>
                    <a:pt x="14051" y="368300"/>
                  </a:lnTo>
                  <a:lnTo>
                    <a:pt x="10750" y="355600"/>
                  </a:lnTo>
                  <a:close/>
                </a:path>
                <a:path w="4672965" h="4711700">
                  <a:moveTo>
                    <a:pt x="48995" y="406400"/>
                  </a:moveTo>
                  <a:lnTo>
                    <a:pt x="37160" y="406400"/>
                  </a:lnTo>
                  <a:lnTo>
                    <a:pt x="36073" y="419100"/>
                  </a:lnTo>
                  <a:lnTo>
                    <a:pt x="45872" y="419100"/>
                  </a:lnTo>
                  <a:lnTo>
                    <a:pt x="48995" y="406400"/>
                  </a:lnTo>
                  <a:close/>
                </a:path>
                <a:path w="4672965" h="4711700">
                  <a:moveTo>
                    <a:pt x="51397" y="406400"/>
                  </a:moveTo>
                  <a:lnTo>
                    <a:pt x="49391" y="406400"/>
                  </a:lnTo>
                  <a:lnTo>
                    <a:pt x="48311" y="419100"/>
                  </a:lnTo>
                  <a:lnTo>
                    <a:pt x="51244" y="419100"/>
                  </a:lnTo>
                  <a:lnTo>
                    <a:pt x="51397" y="406400"/>
                  </a:lnTo>
                  <a:close/>
                </a:path>
                <a:path w="4672965" h="4711700">
                  <a:moveTo>
                    <a:pt x="4623819" y="406400"/>
                  </a:moveTo>
                  <a:lnTo>
                    <a:pt x="4622602" y="406400"/>
                  </a:lnTo>
                  <a:lnTo>
                    <a:pt x="4623176" y="419100"/>
                  </a:lnTo>
                  <a:lnTo>
                    <a:pt x="4623819" y="406400"/>
                  </a:lnTo>
                  <a:close/>
                </a:path>
                <a:path w="4672965" h="4711700">
                  <a:moveTo>
                    <a:pt x="46208" y="393700"/>
                  </a:moveTo>
                  <a:lnTo>
                    <a:pt x="41101" y="406400"/>
                  </a:lnTo>
                  <a:lnTo>
                    <a:pt x="50760" y="406400"/>
                  </a:lnTo>
                  <a:lnTo>
                    <a:pt x="46208" y="393700"/>
                  </a:lnTo>
                  <a:close/>
                </a:path>
                <a:path w="4672965" h="4711700">
                  <a:moveTo>
                    <a:pt x="4623859" y="381000"/>
                  </a:moveTo>
                  <a:lnTo>
                    <a:pt x="4626372" y="393700"/>
                  </a:lnTo>
                  <a:lnTo>
                    <a:pt x="4630665" y="393700"/>
                  </a:lnTo>
                  <a:lnTo>
                    <a:pt x="4623859" y="381000"/>
                  </a:lnTo>
                  <a:close/>
                </a:path>
                <a:path w="4672965" h="4711700">
                  <a:moveTo>
                    <a:pt x="43204" y="371031"/>
                  </a:moveTo>
                  <a:lnTo>
                    <a:pt x="44726" y="381000"/>
                  </a:lnTo>
                  <a:lnTo>
                    <a:pt x="46126" y="377768"/>
                  </a:lnTo>
                  <a:lnTo>
                    <a:pt x="43204" y="371031"/>
                  </a:lnTo>
                  <a:close/>
                </a:path>
                <a:path w="4672965" h="4711700">
                  <a:moveTo>
                    <a:pt x="52417" y="342900"/>
                  </a:moveTo>
                  <a:lnTo>
                    <a:pt x="47558" y="355600"/>
                  </a:lnTo>
                  <a:lnTo>
                    <a:pt x="46783" y="355600"/>
                  </a:lnTo>
                  <a:lnTo>
                    <a:pt x="38679" y="368300"/>
                  </a:lnTo>
                  <a:lnTo>
                    <a:pt x="50228" y="368300"/>
                  </a:lnTo>
                  <a:lnTo>
                    <a:pt x="46126" y="377768"/>
                  </a:lnTo>
                  <a:lnTo>
                    <a:pt x="47527" y="381000"/>
                  </a:lnTo>
                  <a:lnTo>
                    <a:pt x="51167" y="381000"/>
                  </a:lnTo>
                  <a:lnTo>
                    <a:pt x="53209" y="355600"/>
                  </a:lnTo>
                  <a:lnTo>
                    <a:pt x="52417" y="342900"/>
                  </a:lnTo>
                  <a:close/>
                </a:path>
                <a:path w="4672965" h="4711700">
                  <a:moveTo>
                    <a:pt x="4649349" y="368300"/>
                  </a:moveTo>
                  <a:lnTo>
                    <a:pt x="4622484" y="368300"/>
                  </a:lnTo>
                  <a:lnTo>
                    <a:pt x="4624577" y="381000"/>
                  </a:lnTo>
                  <a:lnTo>
                    <a:pt x="4645010" y="381000"/>
                  </a:lnTo>
                  <a:lnTo>
                    <a:pt x="4649349" y="368300"/>
                  </a:lnTo>
                  <a:close/>
                </a:path>
                <a:path w="4672965" h="4711700">
                  <a:moveTo>
                    <a:pt x="4663007" y="342900"/>
                  </a:moveTo>
                  <a:lnTo>
                    <a:pt x="4631571" y="342900"/>
                  </a:lnTo>
                  <a:lnTo>
                    <a:pt x="4632628" y="355600"/>
                  </a:lnTo>
                  <a:lnTo>
                    <a:pt x="4631525" y="368300"/>
                  </a:lnTo>
                  <a:lnTo>
                    <a:pt x="4649349" y="368300"/>
                  </a:lnTo>
                  <a:lnTo>
                    <a:pt x="4645010" y="381000"/>
                  </a:lnTo>
                  <a:lnTo>
                    <a:pt x="4649007" y="381000"/>
                  </a:lnTo>
                  <a:lnTo>
                    <a:pt x="4658203" y="368300"/>
                  </a:lnTo>
                  <a:lnTo>
                    <a:pt x="4664782" y="355600"/>
                  </a:lnTo>
                  <a:lnTo>
                    <a:pt x="4663007" y="342900"/>
                  </a:lnTo>
                  <a:close/>
                </a:path>
                <a:path w="4672965" h="4711700">
                  <a:moveTo>
                    <a:pt x="4659774" y="368300"/>
                  </a:moveTo>
                  <a:lnTo>
                    <a:pt x="4658203" y="368300"/>
                  </a:lnTo>
                  <a:lnTo>
                    <a:pt x="4649007" y="381000"/>
                  </a:lnTo>
                  <a:lnTo>
                    <a:pt x="4663889" y="381000"/>
                  </a:lnTo>
                  <a:lnTo>
                    <a:pt x="4659774" y="368300"/>
                  </a:lnTo>
                  <a:close/>
                </a:path>
                <a:path w="4672965" h="4711700">
                  <a:moveTo>
                    <a:pt x="42787" y="368300"/>
                  </a:moveTo>
                  <a:lnTo>
                    <a:pt x="42020" y="368300"/>
                  </a:lnTo>
                  <a:lnTo>
                    <a:pt x="43204" y="371031"/>
                  </a:lnTo>
                  <a:lnTo>
                    <a:pt x="42787" y="368300"/>
                  </a:lnTo>
                  <a:close/>
                </a:path>
                <a:path w="4672965" h="4711700">
                  <a:moveTo>
                    <a:pt x="36176" y="355600"/>
                  </a:moveTo>
                  <a:lnTo>
                    <a:pt x="13788" y="355600"/>
                  </a:lnTo>
                  <a:lnTo>
                    <a:pt x="15860" y="368300"/>
                  </a:lnTo>
                  <a:lnTo>
                    <a:pt x="38679" y="368300"/>
                  </a:lnTo>
                  <a:lnTo>
                    <a:pt x="36176" y="355600"/>
                  </a:lnTo>
                  <a:close/>
                </a:path>
                <a:path w="4672965" h="4711700">
                  <a:moveTo>
                    <a:pt x="48402" y="330200"/>
                  </a:moveTo>
                  <a:lnTo>
                    <a:pt x="8540" y="330200"/>
                  </a:lnTo>
                  <a:lnTo>
                    <a:pt x="10154" y="342900"/>
                  </a:lnTo>
                  <a:lnTo>
                    <a:pt x="7769" y="355600"/>
                  </a:lnTo>
                  <a:lnTo>
                    <a:pt x="40701" y="355600"/>
                  </a:lnTo>
                  <a:lnTo>
                    <a:pt x="42732" y="342900"/>
                  </a:lnTo>
                  <a:lnTo>
                    <a:pt x="48402" y="330200"/>
                  </a:lnTo>
                  <a:close/>
                </a:path>
                <a:path w="4672965" h="4711700">
                  <a:moveTo>
                    <a:pt x="45359" y="342900"/>
                  </a:moveTo>
                  <a:lnTo>
                    <a:pt x="43534" y="342900"/>
                  </a:lnTo>
                  <a:lnTo>
                    <a:pt x="45723" y="355600"/>
                  </a:lnTo>
                  <a:lnTo>
                    <a:pt x="45359" y="342900"/>
                  </a:lnTo>
                  <a:close/>
                </a:path>
                <a:path w="4672965" h="4711700">
                  <a:moveTo>
                    <a:pt x="4627877" y="342900"/>
                  </a:moveTo>
                  <a:lnTo>
                    <a:pt x="4626308" y="342900"/>
                  </a:lnTo>
                  <a:lnTo>
                    <a:pt x="4623335" y="355600"/>
                  </a:lnTo>
                  <a:lnTo>
                    <a:pt x="4627856" y="355600"/>
                  </a:lnTo>
                  <a:lnTo>
                    <a:pt x="4627877" y="342900"/>
                  </a:lnTo>
                  <a:close/>
                </a:path>
                <a:path w="4672965" h="4711700">
                  <a:moveTo>
                    <a:pt x="52459" y="330200"/>
                  </a:moveTo>
                  <a:lnTo>
                    <a:pt x="48493" y="330200"/>
                  </a:lnTo>
                  <a:lnTo>
                    <a:pt x="50019" y="342900"/>
                  </a:lnTo>
                  <a:lnTo>
                    <a:pt x="52459" y="330200"/>
                  </a:lnTo>
                  <a:close/>
                </a:path>
                <a:path w="4672965" h="4711700">
                  <a:moveTo>
                    <a:pt x="4664193" y="304800"/>
                  </a:moveTo>
                  <a:lnTo>
                    <a:pt x="4626476" y="304800"/>
                  </a:lnTo>
                  <a:lnTo>
                    <a:pt x="4629950" y="317500"/>
                  </a:lnTo>
                  <a:lnTo>
                    <a:pt x="4625285" y="330200"/>
                  </a:lnTo>
                  <a:lnTo>
                    <a:pt x="4621661" y="342900"/>
                  </a:lnTo>
                  <a:lnTo>
                    <a:pt x="4658777" y="342900"/>
                  </a:lnTo>
                  <a:lnTo>
                    <a:pt x="4657994" y="330200"/>
                  </a:lnTo>
                  <a:lnTo>
                    <a:pt x="4664064" y="330200"/>
                  </a:lnTo>
                  <a:lnTo>
                    <a:pt x="4665009" y="317500"/>
                  </a:lnTo>
                  <a:lnTo>
                    <a:pt x="4657261" y="317500"/>
                  </a:lnTo>
                  <a:lnTo>
                    <a:pt x="4664193" y="304800"/>
                  </a:lnTo>
                  <a:close/>
                </a:path>
                <a:path w="4672965" h="4711700">
                  <a:moveTo>
                    <a:pt x="11486" y="317500"/>
                  </a:moveTo>
                  <a:lnTo>
                    <a:pt x="9287" y="317500"/>
                  </a:lnTo>
                  <a:lnTo>
                    <a:pt x="6919" y="330200"/>
                  </a:lnTo>
                  <a:lnTo>
                    <a:pt x="18983" y="330200"/>
                  </a:lnTo>
                  <a:lnTo>
                    <a:pt x="11486" y="317500"/>
                  </a:lnTo>
                  <a:close/>
                </a:path>
                <a:path w="4672965" h="4711700">
                  <a:moveTo>
                    <a:pt x="36843" y="292100"/>
                  </a:moveTo>
                  <a:lnTo>
                    <a:pt x="18033" y="292100"/>
                  </a:lnTo>
                  <a:lnTo>
                    <a:pt x="15967" y="304800"/>
                  </a:lnTo>
                  <a:lnTo>
                    <a:pt x="14572" y="311461"/>
                  </a:lnTo>
                  <a:lnTo>
                    <a:pt x="18983" y="330200"/>
                  </a:lnTo>
                  <a:lnTo>
                    <a:pt x="47261" y="330200"/>
                  </a:lnTo>
                  <a:lnTo>
                    <a:pt x="45705" y="317500"/>
                  </a:lnTo>
                  <a:lnTo>
                    <a:pt x="43903" y="317500"/>
                  </a:lnTo>
                  <a:lnTo>
                    <a:pt x="43265" y="304800"/>
                  </a:lnTo>
                  <a:lnTo>
                    <a:pt x="39901" y="304800"/>
                  </a:lnTo>
                  <a:lnTo>
                    <a:pt x="36843" y="292100"/>
                  </a:lnTo>
                  <a:close/>
                </a:path>
                <a:path w="4672965" h="4711700">
                  <a:moveTo>
                    <a:pt x="48815" y="317500"/>
                  </a:moveTo>
                  <a:lnTo>
                    <a:pt x="49579" y="330200"/>
                  </a:lnTo>
                  <a:lnTo>
                    <a:pt x="52658" y="330200"/>
                  </a:lnTo>
                  <a:lnTo>
                    <a:pt x="48815" y="317500"/>
                  </a:lnTo>
                  <a:close/>
                </a:path>
                <a:path w="4672965" h="4711700">
                  <a:moveTo>
                    <a:pt x="4622707" y="317500"/>
                  </a:moveTo>
                  <a:lnTo>
                    <a:pt x="4619958" y="317500"/>
                  </a:lnTo>
                  <a:lnTo>
                    <a:pt x="4620734" y="330200"/>
                  </a:lnTo>
                  <a:lnTo>
                    <a:pt x="4622707" y="317500"/>
                  </a:lnTo>
                  <a:close/>
                </a:path>
                <a:path w="4672965" h="4711700">
                  <a:moveTo>
                    <a:pt x="13004" y="304800"/>
                  </a:moveTo>
                  <a:lnTo>
                    <a:pt x="13308" y="317500"/>
                  </a:lnTo>
                  <a:lnTo>
                    <a:pt x="14572" y="311461"/>
                  </a:lnTo>
                  <a:lnTo>
                    <a:pt x="13004" y="304800"/>
                  </a:lnTo>
                  <a:close/>
                </a:path>
                <a:path w="4672965" h="4711700">
                  <a:moveTo>
                    <a:pt x="17001" y="292100"/>
                  </a:moveTo>
                  <a:lnTo>
                    <a:pt x="8779" y="292100"/>
                  </a:lnTo>
                  <a:lnTo>
                    <a:pt x="8113" y="304800"/>
                  </a:lnTo>
                  <a:lnTo>
                    <a:pt x="10366" y="304800"/>
                  </a:lnTo>
                  <a:lnTo>
                    <a:pt x="17001" y="292100"/>
                  </a:lnTo>
                  <a:close/>
                </a:path>
                <a:path w="4672965" h="4711700">
                  <a:moveTo>
                    <a:pt x="38750" y="266700"/>
                  </a:moveTo>
                  <a:lnTo>
                    <a:pt x="9307" y="266700"/>
                  </a:lnTo>
                  <a:lnTo>
                    <a:pt x="7633" y="279400"/>
                  </a:lnTo>
                  <a:lnTo>
                    <a:pt x="9556" y="292100"/>
                  </a:lnTo>
                  <a:lnTo>
                    <a:pt x="36865" y="292100"/>
                  </a:lnTo>
                  <a:lnTo>
                    <a:pt x="43003" y="304800"/>
                  </a:lnTo>
                  <a:lnTo>
                    <a:pt x="44389" y="304800"/>
                  </a:lnTo>
                  <a:lnTo>
                    <a:pt x="40543" y="292100"/>
                  </a:lnTo>
                  <a:lnTo>
                    <a:pt x="39022" y="279400"/>
                  </a:lnTo>
                  <a:lnTo>
                    <a:pt x="41173" y="279400"/>
                  </a:lnTo>
                  <a:lnTo>
                    <a:pt x="38750" y="266700"/>
                  </a:lnTo>
                  <a:close/>
                </a:path>
                <a:path w="4672965" h="4711700">
                  <a:moveTo>
                    <a:pt x="52001" y="292100"/>
                  </a:moveTo>
                  <a:lnTo>
                    <a:pt x="49108" y="304800"/>
                  </a:lnTo>
                  <a:lnTo>
                    <a:pt x="52512" y="304800"/>
                  </a:lnTo>
                  <a:lnTo>
                    <a:pt x="52001" y="292100"/>
                  </a:lnTo>
                  <a:close/>
                </a:path>
                <a:path w="4672965" h="4711700">
                  <a:moveTo>
                    <a:pt x="4628687" y="292100"/>
                  </a:moveTo>
                  <a:lnTo>
                    <a:pt x="4625006" y="292100"/>
                  </a:lnTo>
                  <a:lnTo>
                    <a:pt x="4625639" y="304800"/>
                  </a:lnTo>
                  <a:lnTo>
                    <a:pt x="4628687" y="292100"/>
                  </a:lnTo>
                  <a:close/>
                </a:path>
                <a:path w="4672965" h="4711700">
                  <a:moveTo>
                    <a:pt x="4662182" y="266700"/>
                  </a:moveTo>
                  <a:lnTo>
                    <a:pt x="4629304" y="266700"/>
                  </a:lnTo>
                  <a:lnTo>
                    <a:pt x="4625496" y="273593"/>
                  </a:lnTo>
                  <a:lnTo>
                    <a:pt x="4623556" y="279400"/>
                  </a:lnTo>
                  <a:lnTo>
                    <a:pt x="4631291" y="279400"/>
                  </a:lnTo>
                  <a:lnTo>
                    <a:pt x="4633453" y="292100"/>
                  </a:lnTo>
                  <a:lnTo>
                    <a:pt x="4631393" y="304800"/>
                  </a:lnTo>
                  <a:lnTo>
                    <a:pt x="4653215" y="304800"/>
                  </a:lnTo>
                  <a:lnTo>
                    <a:pt x="4657536" y="292100"/>
                  </a:lnTo>
                  <a:lnTo>
                    <a:pt x="4664311" y="279400"/>
                  </a:lnTo>
                  <a:lnTo>
                    <a:pt x="4662182" y="266700"/>
                  </a:lnTo>
                  <a:close/>
                </a:path>
                <a:path w="4672965" h="4711700">
                  <a:moveTo>
                    <a:pt x="4662706" y="292100"/>
                  </a:moveTo>
                  <a:lnTo>
                    <a:pt x="4653215" y="304800"/>
                  </a:lnTo>
                  <a:lnTo>
                    <a:pt x="4661487" y="304800"/>
                  </a:lnTo>
                  <a:lnTo>
                    <a:pt x="4662706" y="292100"/>
                  </a:lnTo>
                  <a:close/>
                </a:path>
                <a:path w="4672965" h="4711700">
                  <a:moveTo>
                    <a:pt x="48772" y="228600"/>
                  </a:moveTo>
                  <a:lnTo>
                    <a:pt x="11107" y="228600"/>
                  </a:lnTo>
                  <a:lnTo>
                    <a:pt x="10663" y="241300"/>
                  </a:lnTo>
                  <a:lnTo>
                    <a:pt x="10669" y="266700"/>
                  </a:lnTo>
                  <a:lnTo>
                    <a:pt x="48103" y="266700"/>
                  </a:lnTo>
                  <a:lnTo>
                    <a:pt x="41173" y="279400"/>
                  </a:lnTo>
                  <a:lnTo>
                    <a:pt x="39022" y="279400"/>
                  </a:lnTo>
                  <a:lnTo>
                    <a:pt x="47118" y="292100"/>
                  </a:lnTo>
                  <a:lnTo>
                    <a:pt x="51135" y="279400"/>
                  </a:lnTo>
                  <a:lnTo>
                    <a:pt x="51451" y="266700"/>
                  </a:lnTo>
                  <a:lnTo>
                    <a:pt x="49171" y="254000"/>
                  </a:lnTo>
                  <a:lnTo>
                    <a:pt x="13875" y="254000"/>
                  </a:lnTo>
                  <a:lnTo>
                    <a:pt x="14697" y="241300"/>
                  </a:lnTo>
                  <a:lnTo>
                    <a:pt x="47668" y="241300"/>
                  </a:lnTo>
                  <a:lnTo>
                    <a:pt x="48772" y="228600"/>
                  </a:lnTo>
                  <a:close/>
                </a:path>
                <a:path w="4672965" h="4711700">
                  <a:moveTo>
                    <a:pt x="4623191" y="277765"/>
                  </a:moveTo>
                  <a:lnTo>
                    <a:pt x="4622288" y="279400"/>
                  </a:lnTo>
                  <a:lnTo>
                    <a:pt x="4623556" y="279400"/>
                  </a:lnTo>
                  <a:lnTo>
                    <a:pt x="4623191" y="277765"/>
                  </a:lnTo>
                  <a:close/>
                </a:path>
                <a:path w="4672965" h="4711700">
                  <a:moveTo>
                    <a:pt x="4627798" y="266700"/>
                  </a:moveTo>
                  <a:lnTo>
                    <a:pt x="4620717" y="266700"/>
                  </a:lnTo>
                  <a:lnTo>
                    <a:pt x="4623191" y="277765"/>
                  </a:lnTo>
                  <a:lnTo>
                    <a:pt x="4625496" y="273593"/>
                  </a:lnTo>
                  <a:lnTo>
                    <a:pt x="4627798" y="266700"/>
                  </a:lnTo>
                  <a:close/>
                </a:path>
                <a:path w="4672965" h="4711700">
                  <a:moveTo>
                    <a:pt x="4628134" y="254000"/>
                  </a:moveTo>
                  <a:lnTo>
                    <a:pt x="4626058" y="254000"/>
                  </a:lnTo>
                  <a:lnTo>
                    <a:pt x="4625807" y="266700"/>
                  </a:lnTo>
                  <a:lnTo>
                    <a:pt x="4627275" y="266700"/>
                  </a:lnTo>
                  <a:lnTo>
                    <a:pt x="4628134" y="254000"/>
                  </a:lnTo>
                  <a:close/>
                </a:path>
                <a:path w="4672965" h="4711700">
                  <a:moveTo>
                    <a:pt x="4664525" y="254000"/>
                  </a:moveTo>
                  <a:lnTo>
                    <a:pt x="4630097" y="254000"/>
                  </a:lnTo>
                  <a:lnTo>
                    <a:pt x="4627798" y="266700"/>
                  </a:lnTo>
                  <a:lnTo>
                    <a:pt x="4665086" y="266700"/>
                  </a:lnTo>
                  <a:lnTo>
                    <a:pt x="4664525" y="254000"/>
                  </a:lnTo>
                  <a:close/>
                </a:path>
                <a:path w="4672965" h="4711700">
                  <a:moveTo>
                    <a:pt x="44731" y="241300"/>
                  </a:moveTo>
                  <a:lnTo>
                    <a:pt x="25709" y="241300"/>
                  </a:lnTo>
                  <a:lnTo>
                    <a:pt x="23447" y="254000"/>
                  </a:lnTo>
                  <a:lnTo>
                    <a:pt x="42414" y="254000"/>
                  </a:lnTo>
                  <a:lnTo>
                    <a:pt x="44731" y="241300"/>
                  </a:lnTo>
                  <a:close/>
                </a:path>
                <a:path w="4672965" h="4711700">
                  <a:moveTo>
                    <a:pt x="46712" y="241300"/>
                  </a:moveTo>
                  <a:lnTo>
                    <a:pt x="45247" y="241300"/>
                  </a:lnTo>
                  <a:lnTo>
                    <a:pt x="44398" y="254000"/>
                  </a:lnTo>
                  <a:lnTo>
                    <a:pt x="46480" y="254000"/>
                  </a:lnTo>
                  <a:lnTo>
                    <a:pt x="46712" y="241300"/>
                  </a:lnTo>
                  <a:close/>
                </a:path>
                <a:path w="4672965" h="4711700">
                  <a:moveTo>
                    <a:pt x="4631347" y="228600"/>
                  </a:moveTo>
                  <a:lnTo>
                    <a:pt x="4621421" y="228600"/>
                  </a:lnTo>
                  <a:lnTo>
                    <a:pt x="4621084" y="241300"/>
                  </a:lnTo>
                  <a:lnTo>
                    <a:pt x="4623338" y="254000"/>
                  </a:lnTo>
                  <a:lnTo>
                    <a:pt x="4647371" y="254000"/>
                  </a:lnTo>
                  <a:lnTo>
                    <a:pt x="4646829" y="241300"/>
                  </a:lnTo>
                  <a:lnTo>
                    <a:pt x="4624382" y="241300"/>
                  </a:lnTo>
                  <a:lnTo>
                    <a:pt x="4631347" y="228600"/>
                  </a:lnTo>
                  <a:close/>
                </a:path>
                <a:path w="4672965" h="4711700">
                  <a:moveTo>
                    <a:pt x="4661412" y="241300"/>
                  </a:moveTo>
                  <a:lnTo>
                    <a:pt x="4652025" y="241300"/>
                  </a:lnTo>
                  <a:lnTo>
                    <a:pt x="4647371" y="254000"/>
                  </a:lnTo>
                  <a:lnTo>
                    <a:pt x="4660507" y="254000"/>
                  </a:lnTo>
                  <a:lnTo>
                    <a:pt x="4661412" y="241300"/>
                  </a:lnTo>
                  <a:close/>
                </a:path>
                <a:path w="4672965" h="4711700">
                  <a:moveTo>
                    <a:pt x="4652863" y="228600"/>
                  </a:moveTo>
                  <a:lnTo>
                    <a:pt x="4633767" y="228600"/>
                  </a:lnTo>
                  <a:lnTo>
                    <a:pt x="4631494" y="241300"/>
                  </a:lnTo>
                  <a:lnTo>
                    <a:pt x="4649095" y="241300"/>
                  </a:lnTo>
                  <a:lnTo>
                    <a:pt x="4652863" y="228600"/>
                  </a:lnTo>
                  <a:close/>
                </a:path>
                <a:path w="4672965" h="4711700">
                  <a:moveTo>
                    <a:pt x="4661868" y="215900"/>
                  </a:moveTo>
                  <a:lnTo>
                    <a:pt x="4633515" y="215900"/>
                  </a:lnTo>
                  <a:lnTo>
                    <a:pt x="4625429" y="228600"/>
                  </a:lnTo>
                  <a:lnTo>
                    <a:pt x="4658648" y="228600"/>
                  </a:lnTo>
                  <a:lnTo>
                    <a:pt x="4657840" y="241300"/>
                  </a:lnTo>
                  <a:lnTo>
                    <a:pt x="4661855" y="241300"/>
                  </a:lnTo>
                  <a:lnTo>
                    <a:pt x="4661868" y="215900"/>
                  </a:lnTo>
                  <a:close/>
                </a:path>
                <a:path w="4672965" h="4711700">
                  <a:moveTo>
                    <a:pt x="19088" y="190500"/>
                  </a:moveTo>
                  <a:lnTo>
                    <a:pt x="8240" y="190500"/>
                  </a:lnTo>
                  <a:lnTo>
                    <a:pt x="10366" y="203200"/>
                  </a:lnTo>
                  <a:lnTo>
                    <a:pt x="7464" y="215900"/>
                  </a:lnTo>
                  <a:lnTo>
                    <a:pt x="8022" y="215900"/>
                  </a:lnTo>
                  <a:lnTo>
                    <a:pt x="10167" y="228600"/>
                  </a:lnTo>
                  <a:lnTo>
                    <a:pt x="41261" y="228600"/>
                  </a:lnTo>
                  <a:lnTo>
                    <a:pt x="39104" y="215900"/>
                  </a:lnTo>
                  <a:lnTo>
                    <a:pt x="41167" y="203200"/>
                  </a:lnTo>
                  <a:lnTo>
                    <a:pt x="18879" y="203200"/>
                  </a:lnTo>
                  <a:lnTo>
                    <a:pt x="19088" y="190500"/>
                  </a:lnTo>
                  <a:close/>
                </a:path>
                <a:path w="4672965" h="4711700">
                  <a:moveTo>
                    <a:pt x="4621216" y="203200"/>
                  </a:moveTo>
                  <a:lnTo>
                    <a:pt x="4620024" y="215900"/>
                  </a:lnTo>
                  <a:lnTo>
                    <a:pt x="4623440" y="215900"/>
                  </a:lnTo>
                  <a:lnTo>
                    <a:pt x="4621216" y="203200"/>
                  </a:lnTo>
                  <a:close/>
                </a:path>
                <a:path w="4672965" h="4711700">
                  <a:moveTo>
                    <a:pt x="4664905" y="190500"/>
                  </a:moveTo>
                  <a:lnTo>
                    <a:pt x="4628631" y="190500"/>
                  </a:lnTo>
                  <a:lnTo>
                    <a:pt x="4629304" y="203200"/>
                  </a:lnTo>
                  <a:lnTo>
                    <a:pt x="4628168" y="215900"/>
                  </a:lnTo>
                  <a:lnTo>
                    <a:pt x="4659970" y="215900"/>
                  </a:lnTo>
                  <a:lnTo>
                    <a:pt x="4663237" y="203200"/>
                  </a:lnTo>
                  <a:lnTo>
                    <a:pt x="4664905" y="190500"/>
                  </a:lnTo>
                  <a:close/>
                </a:path>
                <a:path w="4672965" h="4711700">
                  <a:moveTo>
                    <a:pt x="50854" y="165100"/>
                  </a:moveTo>
                  <a:lnTo>
                    <a:pt x="47743" y="165100"/>
                  </a:lnTo>
                  <a:lnTo>
                    <a:pt x="46243" y="177800"/>
                  </a:lnTo>
                  <a:lnTo>
                    <a:pt x="9863" y="177800"/>
                  </a:lnTo>
                  <a:lnTo>
                    <a:pt x="19351" y="190500"/>
                  </a:lnTo>
                  <a:lnTo>
                    <a:pt x="19088" y="190500"/>
                  </a:lnTo>
                  <a:lnTo>
                    <a:pt x="18879" y="203200"/>
                  </a:lnTo>
                  <a:lnTo>
                    <a:pt x="46071" y="203200"/>
                  </a:lnTo>
                  <a:lnTo>
                    <a:pt x="42600" y="190500"/>
                  </a:lnTo>
                  <a:lnTo>
                    <a:pt x="47249" y="177800"/>
                  </a:lnTo>
                  <a:lnTo>
                    <a:pt x="50854" y="165100"/>
                  </a:lnTo>
                  <a:close/>
                </a:path>
                <a:path w="4672965" h="4711700">
                  <a:moveTo>
                    <a:pt x="52573" y="190500"/>
                  </a:moveTo>
                  <a:lnTo>
                    <a:pt x="49789" y="190500"/>
                  </a:lnTo>
                  <a:lnTo>
                    <a:pt x="51963" y="203200"/>
                  </a:lnTo>
                  <a:lnTo>
                    <a:pt x="52573" y="190500"/>
                  </a:lnTo>
                  <a:close/>
                </a:path>
                <a:path w="4672965" h="4711700">
                  <a:moveTo>
                    <a:pt x="4628631" y="190500"/>
                  </a:moveTo>
                  <a:lnTo>
                    <a:pt x="4626791" y="190500"/>
                  </a:lnTo>
                  <a:lnTo>
                    <a:pt x="4621514" y="203200"/>
                  </a:lnTo>
                  <a:lnTo>
                    <a:pt x="4624081" y="203200"/>
                  </a:lnTo>
                  <a:lnTo>
                    <a:pt x="4628631" y="190500"/>
                  </a:lnTo>
                  <a:close/>
                </a:path>
                <a:path w="4672965" h="4711700">
                  <a:moveTo>
                    <a:pt x="4628047" y="177800"/>
                  </a:moveTo>
                  <a:lnTo>
                    <a:pt x="4624029" y="177800"/>
                  </a:lnTo>
                  <a:lnTo>
                    <a:pt x="4625258" y="190500"/>
                  </a:lnTo>
                  <a:lnTo>
                    <a:pt x="4627628" y="190500"/>
                  </a:lnTo>
                  <a:lnTo>
                    <a:pt x="4628047" y="177800"/>
                  </a:lnTo>
                  <a:close/>
                </a:path>
                <a:path w="4672965" h="4711700">
                  <a:moveTo>
                    <a:pt x="4635154" y="177800"/>
                  </a:moveTo>
                  <a:lnTo>
                    <a:pt x="4628047" y="177800"/>
                  </a:lnTo>
                  <a:lnTo>
                    <a:pt x="4627628" y="190500"/>
                  </a:lnTo>
                  <a:lnTo>
                    <a:pt x="4630516" y="190500"/>
                  </a:lnTo>
                  <a:lnTo>
                    <a:pt x="4635154" y="177800"/>
                  </a:lnTo>
                  <a:close/>
                </a:path>
                <a:path w="4672965" h="4711700">
                  <a:moveTo>
                    <a:pt x="4661030" y="152400"/>
                  </a:moveTo>
                  <a:lnTo>
                    <a:pt x="4631854" y="152400"/>
                  </a:lnTo>
                  <a:lnTo>
                    <a:pt x="4629814" y="165100"/>
                  </a:lnTo>
                  <a:lnTo>
                    <a:pt x="4624142" y="177800"/>
                  </a:lnTo>
                  <a:lnTo>
                    <a:pt x="4637157" y="177800"/>
                  </a:lnTo>
                  <a:lnTo>
                    <a:pt x="4630516" y="190500"/>
                  </a:lnTo>
                  <a:lnTo>
                    <a:pt x="4654512" y="190500"/>
                  </a:lnTo>
                  <a:lnTo>
                    <a:pt x="4656587" y="177800"/>
                  </a:lnTo>
                  <a:lnTo>
                    <a:pt x="4659250" y="165100"/>
                  </a:lnTo>
                  <a:lnTo>
                    <a:pt x="4653596" y="165100"/>
                  </a:lnTo>
                  <a:lnTo>
                    <a:pt x="4661030" y="152400"/>
                  </a:lnTo>
                  <a:close/>
                </a:path>
                <a:path w="4672965" h="4711700">
                  <a:moveTo>
                    <a:pt x="4663740" y="177800"/>
                  </a:moveTo>
                  <a:lnTo>
                    <a:pt x="4662182" y="177800"/>
                  </a:lnTo>
                  <a:lnTo>
                    <a:pt x="4655540" y="190500"/>
                  </a:lnTo>
                  <a:lnTo>
                    <a:pt x="4662963" y="190500"/>
                  </a:lnTo>
                  <a:lnTo>
                    <a:pt x="4663740" y="177800"/>
                  </a:lnTo>
                  <a:close/>
                </a:path>
                <a:path w="4672965" h="4711700">
                  <a:moveTo>
                    <a:pt x="44654" y="165100"/>
                  </a:moveTo>
                  <a:lnTo>
                    <a:pt x="8341" y="165100"/>
                  </a:lnTo>
                  <a:lnTo>
                    <a:pt x="8748" y="177800"/>
                  </a:lnTo>
                  <a:lnTo>
                    <a:pt x="46243" y="177800"/>
                  </a:lnTo>
                  <a:lnTo>
                    <a:pt x="44654" y="165100"/>
                  </a:lnTo>
                  <a:close/>
                </a:path>
                <a:path w="4672965" h="4711700">
                  <a:moveTo>
                    <a:pt x="43220" y="116389"/>
                  </a:moveTo>
                  <a:lnTo>
                    <a:pt x="41450" y="127000"/>
                  </a:lnTo>
                  <a:lnTo>
                    <a:pt x="9511" y="127000"/>
                  </a:lnTo>
                  <a:lnTo>
                    <a:pt x="13743" y="139700"/>
                  </a:lnTo>
                  <a:lnTo>
                    <a:pt x="14491" y="152400"/>
                  </a:lnTo>
                  <a:lnTo>
                    <a:pt x="7489" y="152400"/>
                  </a:lnTo>
                  <a:lnTo>
                    <a:pt x="10259" y="165100"/>
                  </a:lnTo>
                  <a:lnTo>
                    <a:pt x="40946" y="165100"/>
                  </a:lnTo>
                  <a:lnTo>
                    <a:pt x="39907" y="152400"/>
                  </a:lnTo>
                  <a:lnTo>
                    <a:pt x="41031" y="139700"/>
                  </a:lnTo>
                  <a:lnTo>
                    <a:pt x="47935" y="139700"/>
                  </a:lnTo>
                  <a:lnTo>
                    <a:pt x="50668" y="127000"/>
                  </a:lnTo>
                  <a:lnTo>
                    <a:pt x="43220" y="116389"/>
                  </a:lnTo>
                  <a:close/>
                </a:path>
                <a:path w="4672965" h="4711700">
                  <a:moveTo>
                    <a:pt x="49244" y="152400"/>
                  </a:moveTo>
                  <a:lnTo>
                    <a:pt x="44669" y="152400"/>
                  </a:lnTo>
                  <a:lnTo>
                    <a:pt x="44654" y="165100"/>
                  </a:lnTo>
                  <a:lnTo>
                    <a:pt x="47743" y="165100"/>
                  </a:lnTo>
                  <a:lnTo>
                    <a:pt x="49244" y="152400"/>
                  </a:lnTo>
                  <a:close/>
                </a:path>
                <a:path w="4672965" h="4711700">
                  <a:moveTo>
                    <a:pt x="4625011" y="127000"/>
                  </a:moveTo>
                  <a:lnTo>
                    <a:pt x="4621388" y="139700"/>
                  </a:lnTo>
                  <a:lnTo>
                    <a:pt x="4619356" y="152400"/>
                  </a:lnTo>
                  <a:lnTo>
                    <a:pt x="4620151" y="165100"/>
                  </a:lnTo>
                  <a:lnTo>
                    <a:pt x="4625011" y="152400"/>
                  </a:lnTo>
                  <a:lnTo>
                    <a:pt x="4625743" y="152400"/>
                  </a:lnTo>
                  <a:lnTo>
                    <a:pt x="4630632" y="139700"/>
                  </a:lnTo>
                  <a:lnTo>
                    <a:pt x="4622288" y="139700"/>
                  </a:lnTo>
                  <a:lnTo>
                    <a:pt x="4626404" y="130208"/>
                  </a:lnTo>
                  <a:lnTo>
                    <a:pt x="4625011" y="127000"/>
                  </a:lnTo>
                  <a:close/>
                </a:path>
                <a:path w="4672965" h="4711700">
                  <a:moveTo>
                    <a:pt x="4658517" y="101600"/>
                  </a:moveTo>
                  <a:lnTo>
                    <a:pt x="4631460" y="101600"/>
                  </a:lnTo>
                  <a:lnTo>
                    <a:pt x="4632759" y="114300"/>
                  </a:lnTo>
                  <a:lnTo>
                    <a:pt x="4630524" y="139700"/>
                  </a:lnTo>
                  <a:lnTo>
                    <a:pt x="4631339" y="139700"/>
                  </a:lnTo>
                  <a:lnTo>
                    <a:pt x="4625743" y="152400"/>
                  </a:lnTo>
                  <a:lnTo>
                    <a:pt x="4661030" y="152400"/>
                  </a:lnTo>
                  <a:lnTo>
                    <a:pt x="4661554" y="165100"/>
                  </a:lnTo>
                  <a:lnTo>
                    <a:pt x="4663229" y="165100"/>
                  </a:lnTo>
                  <a:lnTo>
                    <a:pt x="4665624" y="152400"/>
                  </a:lnTo>
                  <a:lnTo>
                    <a:pt x="4662405" y="127000"/>
                  </a:lnTo>
                  <a:lnTo>
                    <a:pt x="4658753" y="127000"/>
                  </a:lnTo>
                  <a:lnTo>
                    <a:pt x="4656701" y="114300"/>
                  </a:lnTo>
                  <a:lnTo>
                    <a:pt x="4658517" y="101600"/>
                  </a:lnTo>
                  <a:close/>
                </a:path>
                <a:path w="4672965" h="4711700">
                  <a:moveTo>
                    <a:pt x="50027" y="139700"/>
                  </a:moveTo>
                  <a:lnTo>
                    <a:pt x="44218" y="139700"/>
                  </a:lnTo>
                  <a:lnTo>
                    <a:pt x="50827" y="152400"/>
                  </a:lnTo>
                  <a:lnTo>
                    <a:pt x="50027" y="139700"/>
                  </a:lnTo>
                  <a:close/>
                </a:path>
                <a:path w="4672965" h="4711700">
                  <a:moveTo>
                    <a:pt x="4629323" y="136933"/>
                  </a:moveTo>
                  <a:lnTo>
                    <a:pt x="4629749" y="139700"/>
                  </a:lnTo>
                  <a:lnTo>
                    <a:pt x="4630524" y="139700"/>
                  </a:lnTo>
                  <a:lnTo>
                    <a:pt x="4629323" y="136933"/>
                  </a:lnTo>
                  <a:close/>
                </a:path>
                <a:path w="4672965" h="4711700">
                  <a:moveTo>
                    <a:pt x="4627795" y="127000"/>
                  </a:moveTo>
                  <a:lnTo>
                    <a:pt x="4626404" y="130208"/>
                  </a:lnTo>
                  <a:lnTo>
                    <a:pt x="4629323" y="136933"/>
                  </a:lnTo>
                  <a:lnTo>
                    <a:pt x="4627795" y="127000"/>
                  </a:lnTo>
                  <a:close/>
                </a:path>
                <a:path w="4672965" h="4711700">
                  <a:moveTo>
                    <a:pt x="18282" y="114300"/>
                  </a:moveTo>
                  <a:lnTo>
                    <a:pt x="14292" y="114300"/>
                  </a:lnTo>
                  <a:lnTo>
                    <a:pt x="7719" y="127000"/>
                  </a:lnTo>
                  <a:lnTo>
                    <a:pt x="23372" y="127000"/>
                  </a:lnTo>
                  <a:lnTo>
                    <a:pt x="18282" y="114300"/>
                  </a:lnTo>
                  <a:close/>
                </a:path>
                <a:path w="4672965" h="4711700">
                  <a:moveTo>
                    <a:pt x="33262" y="114300"/>
                  </a:moveTo>
                  <a:lnTo>
                    <a:pt x="18282" y="114300"/>
                  </a:lnTo>
                  <a:lnTo>
                    <a:pt x="23372" y="127000"/>
                  </a:lnTo>
                  <a:lnTo>
                    <a:pt x="27161" y="127000"/>
                  </a:lnTo>
                  <a:lnTo>
                    <a:pt x="33262" y="114300"/>
                  </a:lnTo>
                  <a:close/>
                </a:path>
                <a:path w="4672965" h="4711700">
                  <a:moveTo>
                    <a:pt x="33262" y="114300"/>
                  </a:moveTo>
                  <a:lnTo>
                    <a:pt x="27161" y="127000"/>
                  </a:lnTo>
                  <a:lnTo>
                    <a:pt x="38019" y="127000"/>
                  </a:lnTo>
                  <a:lnTo>
                    <a:pt x="33262" y="114300"/>
                  </a:lnTo>
                  <a:close/>
                </a:path>
                <a:path w="4672965" h="4711700">
                  <a:moveTo>
                    <a:pt x="41754" y="114300"/>
                  </a:moveTo>
                  <a:lnTo>
                    <a:pt x="33262" y="114300"/>
                  </a:lnTo>
                  <a:lnTo>
                    <a:pt x="38019" y="127000"/>
                  </a:lnTo>
                  <a:lnTo>
                    <a:pt x="41450" y="127000"/>
                  </a:lnTo>
                  <a:lnTo>
                    <a:pt x="43220" y="116389"/>
                  </a:lnTo>
                  <a:lnTo>
                    <a:pt x="41754" y="114300"/>
                  </a:lnTo>
                  <a:close/>
                </a:path>
                <a:path w="4672965" h="4711700">
                  <a:moveTo>
                    <a:pt x="43569" y="114300"/>
                  </a:moveTo>
                  <a:lnTo>
                    <a:pt x="41754" y="114300"/>
                  </a:lnTo>
                  <a:lnTo>
                    <a:pt x="43220" y="116389"/>
                  </a:lnTo>
                  <a:lnTo>
                    <a:pt x="43569" y="114300"/>
                  </a:lnTo>
                  <a:close/>
                </a:path>
                <a:path w="4672965" h="4711700">
                  <a:moveTo>
                    <a:pt x="42323" y="101600"/>
                  </a:moveTo>
                  <a:lnTo>
                    <a:pt x="5620" y="101600"/>
                  </a:lnTo>
                  <a:lnTo>
                    <a:pt x="6457" y="114300"/>
                  </a:lnTo>
                  <a:lnTo>
                    <a:pt x="45359" y="114300"/>
                  </a:lnTo>
                  <a:lnTo>
                    <a:pt x="42323" y="101600"/>
                  </a:lnTo>
                  <a:close/>
                </a:path>
                <a:path w="4672965" h="4711700">
                  <a:moveTo>
                    <a:pt x="49072" y="88900"/>
                  </a:moveTo>
                  <a:lnTo>
                    <a:pt x="44196" y="88900"/>
                  </a:lnTo>
                  <a:lnTo>
                    <a:pt x="48029" y="101600"/>
                  </a:lnTo>
                  <a:lnTo>
                    <a:pt x="51537" y="101600"/>
                  </a:lnTo>
                  <a:lnTo>
                    <a:pt x="45359" y="114300"/>
                  </a:lnTo>
                  <a:lnTo>
                    <a:pt x="53318" y="114300"/>
                  </a:lnTo>
                  <a:lnTo>
                    <a:pt x="52329" y="101600"/>
                  </a:lnTo>
                  <a:lnTo>
                    <a:pt x="49072" y="88900"/>
                  </a:lnTo>
                  <a:close/>
                </a:path>
                <a:path w="4672965" h="4711700">
                  <a:moveTo>
                    <a:pt x="4665497" y="88900"/>
                  </a:moveTo>
                  <a:lnTo>
                    <a:pt x="4626686" y="88900"/>
                  </a:lnTo>
                  <a:lnTo>
                    <a:pt x="4623559" y="101600"/>
                  </a:lnTo>
                  <a:lnTo>
                    <a:pt x="4621385" y="114300"/>
                  </a:lnTo>
                  <a:lnTo>
                    <a:pt x="4626372" y="114300"/>
                  </a:lnTo>
                  <a:lnTo>
                    <a:pt x="4631460" y="101600"/>
                  </a:lnTo>
                  <a:lnTo>
                    <a:pt x="4664748" y="101600"/>
                  </a:lnTo>
                  <a:lnTo>
                    <a:pt x="4665497" y="88900"/>
                  </a:lnTo>
                  <a:close/>
                </a:path>
                <a:path w="4672965" h="4711700">
                  <a:moveTo>
                    <a:pt x="4664748" y="101600"/>
                  </a:moveTo>
                  <a:lnTo>
                    <a:pt x="4658517" y="101600"/>
                  </a:lnTo>
                  <a:lnTo>
                    <a:pt x="4661799" y="114300"/>
                  </a:lnTo>
                  <a:lnTo>
                    <a:pt x="4664748" y="101600"/>
                  </a:lnTo>
                  <a:close/>
                </a:path>
                <a:path w="4672965" h="4711700">
                  <a:moveTo>
                    <a:pt x="40566" y="88900"/>
                  </a:moveTo>
                  <a:lnTo>
                    <a:pt x="6956" y="88900"/>
                  </a:lnTo>
                  <a:lnTo>
                    <a:pt x="8214" y="101600"/>
                  </a:lnTo>
                  <a:lnTo>
                    <a:pt x="39242" y="101600"/>
                  </a:lnTo>
                  <a:lnTo>
                    <a:pt x="40566" y="88900"/>
                  </a:lnTo>
                  <a:close/>
                </a:path>
                <a:path w="4672965" h="4711700">
                  <a:moveTo>
                    <a:pt x="53213" y="88900"/>
                  </a:moveTo>
                  <a:lnTo>
                    <a:pt x="53076" y="101600"/>
                  </a:lnTo>
                  <a:lnTo>
                    <a:pt x="54312" y="101600"/>
                  </a:lnTo>
                  <a:lnTo>
                    <a:pt x="53213" y="88900"/>
                  </a:lnTo>
                  <a:close/>
                </a:path>
                <a:path w="4672965" h="4711700">
                  <a:moveTo>
                    <a:pt x="41831" y="76200"/>
                  </a:moveTo>
                  <a:lnTo>
                    <a:pt x="9811" y="76200"/>
                  </a:lnTo>
                  <a:lnTo>
                    <a:pt x="9551" y="88900"/>
                  </a:lnTo>
                  <a:lnTo>
                    <a:pt x="44386" y="88900"/>
                  </a:lnTo>
                  <a:lnTo>
                    <a:pt x="41831" y="76200"/>
                  </a:lnTo>
                  <a:close/>
                </a:path>
                <a:path w="4672965" h="4711700">
                  <a:moveTo>
                    <a:pt x="47579" y="80351"/>
                  </a:moveTo>
                  <a:lnTo>
                    <a:pt x="44386" y="88900"/>
                  </a:lnTo>
                  <a:lnTo>
                    <a:pt x="48375" y="88900"/>
                  </a:lnTo>
                  <a:lnTo>
                    <a:pt x="47579" y="80351"/>
                  </a:lnTo>
                  <a:close/>
                </a:path>
                <a:path w="4672965" h="4711700">
                  <a:moveTo>
                    <a:pt x="4636437" y="76200"/>
                  </a:moveTo>
                  <a:lnTo>
                    <a:pt x="4632667" y="76200"/>
                  </a:lnTo>
                  <a:lnTo>
                    <a:pt x="4630437" y="88900"/>
                  </a:lnTo>
                  <a:lnTo>
                    <a:pt x="4635346" y="88900"/>
                  </a:lnTo>
                  <a:lnTo>
                    <a:pt x="4636437" y="76200"/>
                  </a:lnTo>
                  <a:close/>
                </a:path>
                <a:path w="4672965" h="4711700">
                  <a:moveTo>
                    <a:pt x="4661057" y="50800"/>
                  </a:moveTo>
                  <a:lnTo>
                    <a:pt x="4625848" y="50800"/>
                  </a:lnTo>
                  <a:lnTo>
                    <a:pt x="4633117" y="63500"/>
                  </a:lnTo>
                  <a:lnTo>
                    <a:pt x="4628400" y="76200"/>
                  </a:lnTo>
                  <a:lnTo>
                    <a:pt x="4642602" y="76200"/>
                  </a:lnTo>
                  <a:lnTo>
                    <a:pt x="4644591" y="88900"/>
                  </a:lnTo>
                  <a:lnTo>
                    <a:pt x="4662182" y="88900"/>
                  </a:lnTo>
                  <a:lnTo>
                    <a:pt x="4661130" y="76200"/>
                  </a:lnTo>
                  <a:lnTo>
                    <a:pt x="4663661" y="63500"/>
                  </a:lnTo>
                  <a:lnTo>
                    <a:pt x="4662444" y="63500"/>
                  </a:lnTo>
                  <a:lnTo>
                    <a:pt x="4661057" y="50800"/>
                  </a:lnTo>
                  <a:close/>
                </a:path>
                <a:path w="4672965" h="4711700">
                  <a:moveTo>
                    <a:pt x="49129" y="76200"/>
                  </a:moveTo>
                  <a:lnTo>
                    <a:pt x="47192" y="76200"/>
                  </a:lnTo>
                  <a:lnTo>
                    <a:pt x="47579" y="80351"/>
                  </a:lnTo>
                  <a:lnTo>
                    <a:pt x="49129" y="76200"/>
                  </a:lnTo>
                  <a:close/>
                </a:path>
                <a:path w="4672965" h="4711700">
                  <a:moveTo>
                    <a:pt x="39333" y="63500"/>
                  </a:moveTo>
                  <a:lnTo>
                    <a:pt x="5340" y="63500"/>
                  </a:lnTo>
                  <a:lnTo>
                    <a:pt x="6827" y="76200"/>
                  </a:lnTo>
                  <a:lnTo>
                    <a:pt x="41446" y="76200"/>
                  </a:lnTo>
                  <a:lnTo>
                    <a:pt x="39333" y="63500"/>
                  </a:lnTo>
                  <a:close/>
                </a:path>
                <a:path w="4672965" h="4711700">
                  <a:moveTo>
                    <a:pt x="47527" y="63500"/>
                  </a:moveTo>
                  <a:lnTo>
                    <a:pt x="40912" y="63500"/>
                  </a:lnTo>
                  <a:lnTo>
                    <a:pt x="45433" y="76200"/>
                  </a:lnTo>
                  <a:lnTo>
                    <a:pt x="47527" y="63500"/>
                  </a:lnTo>
                  <a:close/>
                </a:path>
                <a:path w="4672965" h="4711700">
                  <a:moveTo>
                    <a:pt x="15423" y="50800"/>
                  </a:moveTo>
                  <a:lnTo>
                    <a:pt x="10910" y="50800"/>
                  </a:lnTo>
                  <a:lnTo>
                    <a:pt x="7748" y="63500"/>
                  </a:lnTo>
                  <a:lnTo>
                    <a:pt x="13936" y="63500"/>
                  </a:lnTo>
                  <a:lnTo>
                    <a:pt x="15423" y="50800"/>
                  </a:lnTo>
                  <a:close/>
                </a:path>
                <a:path w="4672965" h="4711700">
                  <a:moveTo>
                    <a:pt x="40469" y="50800"/>
                  </a:moveTo>
                  <a:lnTo>
                    <a:pt x="16083" y="50800"/>
                  </a:lnTo>
                  <a:lnTo>
                    <a:pt x="15339" y="63500"/>
                  </a:lnTo>
                  <a:lnTo>
                    <a:pt x="41956" y="63500"/>
                  </a:lnTo>
                  <a:lnTo>
                    <a:pt x="40469" y="50800"/>
                  </a:lnTo>
                  <a:close/>
                </a:path>
                <a:path w="4672965" h="4711700">
                  <a:moveTo>
                    <a:pt x="52719" y="50800"/>
                  </a:moveTo>
                  <a:lnTo>
                    <a:pt x="45893" y="50800"/>
                  </a:lnTo>
                  <a:lnTo>
                    <a:pt x="42899" y="63500"/>
                  </a:lnTo>
                  <a:lnTo>
                    <a:pt x="52815" y="63500"/>
                  </a:lnTo>
                  <a:lnTo>
                    <a:pt x="52719" y="50800"/>
                  </a:lnTo>
                  <a:close/>
                </a:path>
                <a:path w="4672965" h="4711700">
                  <a:moveTo>
                    <a:pt x="287499" y="50800"/>
                  </a:moveTo>
                  <a:lnTo>
                    <a:pt x="280389" y="50800"/>
                  </a:lnTo>
                  <a:lnTo>
                    <a:pt x="282305" y="63500"/>
                  </a:lnTo>
                  <a:lnTo>
                    <a:pt x="287499" y="50800"/>
                  </a:lnTo>
                  <a:close/>
                </a:path>
                <a:path w="4672965" h="4711700">
                  <a:moveTo>
                    <a:pt x="509994" y="50800"/>
                  </a:moveTo>
                  <a:lnTo>
                    <a:pt x="506790" y="50800"/>
                  </a:lnTo>
                  <a:lnTo>
                    <a:pt x="503544" y="63500"/>
                  </a:lnTo>
                  <a:lnTo>
                    <a:pt x="509994" y="50800"/>
                  </a:lnTo>
                  <a:close/>
                </a:path>
                <a:path w="4672965" h="4711700">
                  <a:moveTo>
                    <a:pt x="1256192" y="50800"/>
                  </a:moveTo>
                  <a:lnTo>
                    <a:pt x="1253584" y="50800"/>
                  </a:lnTo>
                  <a:lnTo>
                    <a:pt x="1248988" y="63500"/>
                  </a:lnTo>
                  <a:lnTo>
                    <a:pt x="1256192" y="50800"/>
                  </a:lnTo>
                  <a:close/>
                </a:path>
                <a:path w="4672965" h="4711700">
                  <a:moveTo>
                    <a:pt x="2002389" y="50800"/>
                  </a:moveTo>
                  <a:lnTo>
                    <a:pt x="2000368" y="50800"/>
                  </a:lnTo>
                  <a:lnTo>
                    <a:pt x="1994431" y="63500"/>
                  </a:lnTo>
                  <a:lnTo>
                    <a:pt x="2002389" y="50800"/>
                  </a:lnTo>
                  <a:close/>
                </a:path>
                <a:path w="4672965" h="4711700">
                  <a:moveTo>
                    <a:pt x="2525535" y="50800"/>
                  </a:moveTo>
                  <a:lnTo>
                    <a:pt x="2517776" y="50800"/>
                  </a:lnTo>
                  <a:lnTo>
                    <a:pt x="2518331" y="63500"/>
                  </a:lnTo>
                  <a:lnTo>
                    <a:pt x="2525535" y="50800"/>
                  </a:lnTo>
                  <a:close/>
                </a:path>
                <a:path w="4672965" h="4711700">
                  <a:moveTo>
                    <a:pt x="3060660" y="50800"/>
                  </a:moveTo>
                  <a:lnTo>
                    <a:pt x="3053959" y="50800"/>
                  </a:lnTo>
                  <a:lnTo>
                    <a:pt x="3062231" y="63500"/>
                  </a:lnTo>
                  <a:lnTo>
                    <a:pt x="3060660" y="50800"/>
                  </a:lnTo>
                  <a:close/>
                </a:path>
                <a:path w="4672965" h="4711700">
                  <a:moveTo>
                    <a:pt x="3121705" y="50800"/>
                  </a:moveTo>
                  <a:lnTo>
                    <a:pt x="3120554" y="50800"/>
                  </a:lnTo>
                  <a:lnTo>
                    <a:pt x="3112596" y="63500"/>
                  </a:lnTo>
                  <a:lnTo>
                    <a:pt x="3121705" y="50800"/>
                  </a:lnTo>
                  <a:close/>
                </a:path>
                <a:path w="4672965" h="4711700">
                  <a:moveTo>
                    <a:pt x="3807444" y="50800"/>
                  </a:moveTo>
                  <a:lnTo>
                    <a:pt x="3800009" y="50800"/>
                  </a:lnTo>
                  <a:lnTo>
                    <a:pt x="3807653" y="63500"/>
                  </a:lnTo>
                  <a:lnTo>
                    <a:pt x="3807444" y="50800"/>
                  </a:lnTo>
                  <a:close/>
                </a:path>
                <a:path w="4672965" h="4711700">
                  <a:moveTo>
                    <a:pt x="4554332" y="50800"/>
                  </a:moveTo>
                  <a:lnTo>
                    <a:pt x="4545955" y="50800"/>
                  </a:lnTo>
                  <a:lnTo>
                    <a:pt x="4553076" y="63500"/>
                  </a:lnTo>
                  <a:lnTo>
                    <a:pt x="4554332" y="50800"/>
                  </a:lnTo>
                  <a:close/>
                </a:path>
                <a:path w="4672965" h="4711700">
                  <a:moveTo>
                    <a:pt x="4625848" y="50800"/>
                  </a:moveTo>
                  <a:lnTo>
                    <a:pt x="4622393" y="50800"/>
                  </a:lnTo>
                  <a:lnTo>
                    <a:pt x="4622707" y="63500"/>
                  </a:lnTo>
                  <a:lnTo>
                    <a:pt x="4625848" y="50800"/>
                  </a:lnTo>
                  <a:close/>
                </a:path>
                <a:path w="4672965" h="4711700">
                  <a:moveTo>
                    <a:pt x="30396" y="38100"/>
                  </a:moveTo>
                  <a:lnTo>
                    <a:pt x="12951" y="38100"/>
                  </a:lnTo>
                  <a:lnTo>
                    <a:pt x="13716" y="50800"/>
                  </a:lnTo>
                  <a:lnTo>
                    <a:pt x="29904" y="50800"/>
                  </a:lnTo>
                  <a:lnTo>
                    <a:pt x="30396" y="38100"/>
                  </a:lnTo>
                  <a:close/>
                </a:path>
                <a:path w="4672965" h="4711700">
                  <a:moveTo>
                    <a:pt x="33463" y="41556"/>
                  </a:moveTo>
                  <a:lnTo>
                    <a:pt x="29904" y="50800"/>
                  </a:lnTo>
                  <a:lnTo>
                    <a:pt x="34446" y="50800"/>
                  </a:lnTo>
                  <a:lnTo>
                    <a:pt x="34219" y="44055"/>
                  </a:lnTo>
                  <a:lnTo>
                    <a:pt x="33463" y="41556"/>
                  </a:lnTo>
                  <a:close/>
                </a:path>
                <a:path w="4672965" h="4711700">
                  <a:moveTo>
                    <a:pt x="36017" y="49997"/>
                  </a:moveTo>
                  <a:lnTo>
                    <a:pt x="35817" y="50800"/>
                  </a:lnTo>
                  <a:lnTo>
                    <a:pt x="36260" y="50800"/>
                  </a:lnTo>
                  <a:lnTo>
                    <a:pt x="36017" y="49997"/>
                  </a:lnTo>
                  <a:close/>
                </a:path>
                <a:path w="4672965" h="4711700">
                  <a:moveTo>
                    <a:pt x="38071" y="41755"/>
                  </a:moveTo>
                  <a:lnTo>
                    <a:pt x="36302" y="48856"/>
                  </a:lnTo>
                  <a:lnTo>
                    <a:pt x="36260" y="50800"/>
                  </a:lnTo>
                  <a:lnTo>
                    <a:pt x="43717" y="50800"/>
                  </a:lnTo>
                  <a:lnTo>
                    <a:pt x="38071" y="41755"/>
                  </a:lnTo>
                  <a:close/>
                </a:path>
                <a:path w="4672965" h="4711700">
                  <a:moveTo>
                    <a:pt x="43087" y="38100"/>
                  </a:moveTo>
                  <a:lnTo>
                    <a:pt x="38983" y="38100"/>
                  </a:lnTo>
                  <a:lnTo>
                    <a:pt x="38071" y="41755"/>
                  </a:lnTo>
                  <a:lnTo>
                    <a:pt x="43717" y="50800"/>
                  </a:lnTo>
                  <a:lnTo>
                    <a:pt x="44197" y="50800"/>
                  </a:lnTo>
                  <a:lnTo>
                    <a:pt x="43087" y="38100"/>
                  </a:lnTo>
                  <a:close/>
                </a:path>
                <a:path w="4672965" h="4711700">
                  <a:moveTo>
                    <a:pt x="50249" y="38100"/>
                  </a:moveTo>
                  <a:lnTo>
                    <a:pt x="43087" y="38100"/>
                  </a:lnTo>
                  <a:lnTo>
                    <a:pt x="44197" y="50800"/>
                  </a:lnTo>
                  <a:lnTo>
                    <a:pt x="50103" y="50800"/>
                  </a:lnTo>
                  <a:lnTo>
                    <a:pt x="50249" y="38100"/>
                  </a:lnTo>
                  <a:close/>
                </a:path>
                <a:path w="4672965" h="4711700">
                  <a:moveTo>
                    <a:pt x="54386" y="38100"/>
                  </a:moveTo>
                  <a:lnTo>
                    <a:pt x="51338" y="38100"/>
                  </a:lnTo>
                  <a:lnTo>
                    <a:pt x="50103" y="50800"/>
                  </a:lnTo>
                  <a:lnTo>
                    <a:pt x="54544" y="50800"/>
                  </a:lnTo>
                  <a:lnTo>
                    <a:pt x="54386" y="38100"/>
                  </a:lnTo>
                  <a:close/>
                </a:path>
                <a:path w="4672965" h="4711700">
                  <a:moveTo>
                    <a:pt x="67164" y="38100"/>
                  </a:moveTo>
                  <a:lnTo>
                    <a:pt x="59338" y="38100"/>
                  </a:lnTo>
                  <a:lnTo>
                    <a:pt x="57098" y="50800"/>
                  </a:lnTo>
                  <a:lnTo>
                    <a:pt x="65659" y="50800"/>
                  </a:lnTo>
                  <a:lnTo>
                    <a:pt x="67164" y="38100"/>
                  </a:lnTo>
                  <a:close/>
                </a:path>
                <a:path w="4672965" h="4711700">
                  <a:moveTo>
                    <a:pt x="109567" y="38100"/>
                  </a:moveTo>
                  <a:lnTo>
                    <a:pt x="85777" y="38100"/>
                  </a:lnTo>
                  <a:lnTo>
                    <a:pt x="84458" y="50800"/>
                  </a:lnTo>
                  <a:lnTo>
                    <a:pt x="108689" y="50797"/>
                  </a:lnTo>
                  <a:lnTo>
                    <a:pt x="110849" y="46886"/>
                  </a:lnTo>
                  <a:lnTo>
                    <a:pt x="109567" y="38100"/>
                  </a:lnTo>
                  <a:close/>
                </a:path>
                <a:path w="4672965" h="4711700">
                  <a:moveTo>
                    <a:pt x="115703" y="38100"/>
                  </a:moveTo>
                  <a:lnTo>
                    <a:pt x="110965" y="46677"/>
                  </a:lnTo>
                  <a:lnTo>
                    <a:pt x="110908" y="47287"/>
                  </a:lnTo>
                  <a:lnTo>
                    <a:pt x="111420" y="50800"/>
                  </a:lnTo>
                  <a:lnTo>
                    <a:pt x="116084" y="41556"/>
                  </a:lnTo>
                  <a:lnTo>
                    <a:pt x="115992" y="40264"/>
                  </a:lnTo>
                  <a:lnTo>
                    <a:pt x="115703" y="38100"/>
                  </a:lnTo>
                  <a:close/>
                </a:path>
                <a:path w="4672965" h="4711700">
                  <a:moveTo>
                    <a:pt x="116726" y="45760"/>
                  </a:moveTo>
                  <a:lnTo>
                    <a:pt x="114443" y="50800"/>
                  </a:lnTo>
                  <a:lnTo>
                    <a:pt x="117399" y="50800"/>
                  </a:lnTo>
                  <a:lnTo>
                    <a:pt x="116726" y="45760"/>
                  </a:lnTo>
                  <a:close/>
                </a:path>
                <a:path w="4672965" h="4711700">
                  <a:moveTo>
                    <a:pt x="155921" y="38100"/>
                  </a:moveTo>
                  <a:lnTo>
                    <a:pt x="120195" y="38100"/>
                  </a:lnTo>
                  <a:lnTo>
                    <a:pt x="119368" y="39925"/>
                  </a:lnTo>
                  <a:lnTo>
                    <a:pt x="119304" y="40367"/>
                  </a:lnTo>
                  <a:lnTo>
                    <a:pt x="128382" y="50797"/>
                  </a:lnTo>
                  <a:lnTo>
                    <a:pt x="155921" y="38100"/>
                  </a:lnTo>
                  <a:close/>
                </a:path>
                <a:path w="4672965" h="4711700">
                  <a:moveTo>
                    <a:pt x="154506" y="48054"/>
                  </a:moveTo>
                  <a:lnTo>
                    <a:pt x="152169" y="50800"/>
                  </a:lnTo>
                  <a:lnTo>
                    <a:pt x="154058" y="50797"/>
                  </a:lnTo>
                  <a:lnTo>
                    <a:pt x="154506" y="48054"/>
                  </a:lnTo>
                  <a:close/>
                </a:path>
                <a:path w="4672965" h="4711700">
                  <a:moveTo>
                    <a:pt x="169000" y="38100"/>
                  </a:moveTo>
                  <a:lnTo>
                    <a:pt x="159450" y="50800"/>
                  </a:lnTo>
                  <a:lnTo>
                    <a:pt x="168246" y="50800"/>
                  </a:lnTo>
                  <a:lnTo>
                    <a:pt x="169000" y="38100"/>
                  </a:lnTo>
                  <a:close/>
                </a:path>
                <a:path w="4672965" h="4711700">
                  <a:moveTo>
                    <a:pt x="186549" y="38100"/>
                  </a:moveTo>
                  <a:lnTo>
                    <a:pt x="175650" y="38100"/>
                  </a:lnTo>
                  <a:lnTo>
                    <a:pt x="178193" y="50800"/>
                  </a:lnTo>
                  <a:lnTo>
                    <a:pt x="184036" y="50797"/>
                  </a:lnTo>
                  <a:lnTo>
                    <a:pt x="186549" y="38100"/>
                  </a:lnTo>
                  <a:close/>
                </a:path>
                <a:path w="4672965" h="4711700">
                  <a:moveTo>
                    <a:pt x="197730" y="38100"/>
                  </a:moveTo>
                  <a:lnTo>
                    <a:pt x="189011" y="38100"/>
                  </a:lnTo>
                  <a:lnTo>
                    <a:pt x="184035" y="50800"/>
                  </a:lnTo>
                  <a:lnTo>
                    <a:pt x="187064" y="50797"/>
                  </a:lnTo>
                  <a:lnTo>
                    <a:pt x="197730" y="38100"/>
                  </a:lnTo>
                  <a:close/>
                </a:path>
                <a:path w="4672965" h="4711700">
                  <a:moveTo>
                    <a:pt x="207501" y="38100"/>
                  </a:moveTo>
                  <a:lnTo>
                    <a:pt x="204879" y="38100"/>
                  </a:lnTo>
                  <a:lnTo>
                    <a:pt x="203187" y="50800"/>
                  </a:lnTo>
                  <a:lnTo>
                    <a:pt x="206590" y="50800"/>
                  </a:lnTo>
                  <a:lnTo>
                    <a:pt x="207501" y="38100"/>
                  </a:lnTo>
                  <a:close/>
                </a:path>
                <a:path w="4672965" h="4711700">
                  <a:moveTo>
                    <a:pt x="216862" y="38100"/>
                  </a:moveTo>
                  <a:lnTo>
                    <a:pt x="214132" y="38100"/>
                  </a:lnTo>
                  <a:lnTo>
                    <a:pt x="211314" y="50800"/>
                  </a:lnTo>
                  <a:lnTo>
                    <a:pt x="220664" y="50800"/>
                  </a:lnTo>
                  <a:lnTo>
                    <a:pt x="216862" y="38100"/>
                  </a:lnTo>
                  <a:close/>
                </a:path>
                <a:path w="4672965" h="4711700">
                  <a:moveTo>
                    <a:pt x="246225" y="38100"/>
                  </a:moveTo>
                  <a:lnTo>
                    <a:pt x="223258" y="38100"/>
                  </a:lnTo>
                  <a:lnTo>
                    <a:pt x="233632" y="50800"/>
                  </a:lnTo>
                  <a:lnTo>
                    <a:pt x="241529" y="50797"/>
                  </a:lnTo>
                  <a:lnTo>
                    <a:pt x="246225" y="38100"/>
                  </a:lnTo>
                  <a:close/>
                </a:path>
                <a:path w="4672965" h="4711700">
                  <a:moveTo>
                    <a:pt x="256818" y="38100"/>
                  </a:moveTo>
                  <a:lnTo>
                    <a:pt x="250055" y="38100"/>
                  </a:lnTo>
                  <a:lnTo>
                    <a:pt x="251453" y="50800"/>
                  </a:lnTo>
                  <a:lnTo>
                    <a:pt x="252706" y="50797"/>
                  </a:lnTo>
                  <a:lnTo>
                    <a:pt x="256818" y="38100"/>
                  </a:lnTo>
                  <a:close/>
                </a:path>
                <a:path w="4672965" h="4711700">
                  <a:moveTo>
                    <a:pt x="275520" y="38100"/>
                  </a:moveTo>
                  <a:lnTo>
                    <a:pt x="270630" y="38100"/>
                  </a:lnTo>
                  <a:lnTo>
                    <a:pt x="263834" y="50800"/>
                  </a:lnTo>
                  <a:lnTo>
                    <a:pt x="276866" y="50800"/>
                  </a:lnTo>
                  <a:lnTo>
                    <a:pt x="275520" y="38100"/>
                  </a:lnTo>
                  <a:close/>
                </a:path>
                <a:path w="4672965" h="4711700">
                  <a:moveTo>
                    <a:pt x="300873" y="38100"/>
                  </a:moveTo>
                  <a:lnTo>
                    <a:pt x="279910" y="38100"/>
                  </a:lnTo>
                  <a:lnTo>
                    <a:pt x="276866" y="50800"/>
                  </a:lnTo>
                  <a:lnTo>
                    <a:pt x="297325" y="50797"/>
                  </a:lnTo>
                  <a:lnTo>
                    <a:pt x="300873" y="38100"/>
                  </a:lnTo>
                  <a:close/>
                </a:path>
                <a:path w="4672965" h="4711700">
                  <a:moveTo>
                    <a:pt x="333766" y="38100"/>
                  </a:moveTo>
                  <a:lnTo>
                    <a:pt x="317245" y="38100"/>
                  </a:lnTo>
                  <a:lnTo>
                    <a:pt x="315195" y="50800"/>
                  </a:lnTo>
                  <a:lnTo>
                    <a:pt x="327582" y="50797"/>
                  </a:lnTo>
                  <a:lnTo>
                    <a:pt x="333766" y="38100"/>
                  </a:lnTo>
                  <a:close/>
                </a:path>
                <a:path w="4672965" h="4711700">
                  <a:moveTo>
                    <a:pt x="341162" y="38100"/>
                  </a:moveTo>
                  <a:lnTo>
                    <a:pt x="336958" y="38100"/>
                  </a:lnTo>
                  <a:lnTo>
                    <a:pt x="335462" y="50800"/>
                  </a:lnTo>
                  <a:lnTo>
                    <a:pt x="342746" y="50797"/>
                  </a:lnTo>
                  <a:lnTo>
                    <a:pt x="345705" y="48248"/>
                  </a:lnTo>
                  <a:lnTo>
                    <a:pt x="341162" y="38100"/>
                  </a:lnTo>
                  <a:close/>
                </a:path>
                <a:path w="4672965" h="4711700">
                  <a:moveTo>
                    <a:pt x="346820" y="47287"/>
                  </a:moveTo>
                  <a:lnTo>
                    <a:pt x="345705" y="48248"/>
                  </a:lnTo>
                  <a:lnTo>
                    <a:pt x="346848" y="50800"/>
                  </a:lnTo>
                  <a:lnTo>
                    <a:pt x="348984" y="50800"/>
                  </a:lnTo>
                  <a:lnTo>
                    <a:pt x="346820" y="47287"/>
                  </a:lnTo>
                  <a:close/>
                </a:path>
                <a:path w="4672965" h="4711700">
                  <a:moveTo>
                    <a:pt x="369685" y="38100"/>
                  </a:moveTo>
                  <a:lnTo>
                    <a:pt x="364148" y="38100"/>
                  </a:lnTo>
                  <a:lnTo>
                    <a:pt x="365878" y="50800"/>
                  </a:lnTo>
                  <a:lnTo>
                    <a:pt x="366463" y="50797"/>
                  </a:lnTo>
                  <a:lnTo>
                    <a:pt x="369685" y="38100"/>
                  </a:lnTo>
                  <a:close/>
                </a:path>
                <a:path w="4672965" h="4711700">
                  <a:moveTo>
                    <a:pt x="380637" y="38100"/>
                  </a:moveTo>
                  <a:lnTo>
                    <a:pt x="377878" y="50800"/>
                  </a:lnTo>
                  <a:lnTo>
                    <a:pt x="387695" y="50797"/>
                  </a:lnTo>
                  <a:lnTo>
                    <a:pt x="380637" y="38100"/>
                  </a:lnTo>
                  <a:close/>
                </a:path>
                <a:path w="4672965" h="4711700">
                  <a:moveTo>
                    <a:pt x="409211" y="38100"/>
                  </a:moveTo>
                  <a:lnTo>
                    <a:pt x="396469" y="38100"/>
                  </a:lnTo>
                  <a:lnTo>
                    <a:pt x="391299" y="50800"/>
                  </a:lnTo>
                  <a:lnTo>
                    <a:pt x="406310" y="50797"/>
                  </a:lnTo>
                  <a:lnTo>
                    <a:pt x="409211" y="38100"/>
                  </a:lnTo>
                  <a:close/>
                </a:path>
                <a:path w="4672965" h="4711700">
                  <a:moveTo>
                    <a:pt x="410605" y="38100"/>
                  </a:moveTo>
                  <a:lnTo>
                    <a:pt x="409211" y="38100"/>
                  </a:lnTo>
                  <a:lnTo>
                    <a:pt x="406310" y="50800"/>
                  </a:lnTo>
                  <a:lnTo>
                    <a:pt x="410605" y="38100"/>
                  </a:lnTo>
                  <a:close/>
                </a:path>
                <a:path w="4672965" h="4711700">
                  <a:moveTo>
                    <a:pt x="424750" y="38100"/>
                  </a:moveTo>
                  <a:lnTo>
                    <a:pt x="410605" y="38100"/>
                  </a:lnTo>
                  <a:lnTo>
                    <a:pt x="406310" y="50800"/>
                  </a:lnTo>
                  <a:lnTo>
                    <a:pt x="409813" y="50797"/>
                  </a:lnTo>
                  <a:lnTo>
                    <a:pt x="424750" y="38100"/>
                  </a:lnTo>
                  <a:close/>
                </a:path>
                <a:path w="4672965" h="4711700">
                  <a:moveTo>
                    <a:pt x="438263" y="38835"/>
                  </a:moveTo>
                  <a:lnTo>
                    <a:pt x="427086" y="50800"/>
                  </a:lnTo>
                  <a:lnTo>
                    <a:pt x="440319" y="50800"/>
                  </a:lnTo>
                  <a:lnTo>
                    <a:pt x="438263" y="38835"/>
                  </a:lnTo>
                  <a:close/>
                </a:path>
                <a:path w="4672965" h="4711700">
                  <a:moveTo>
                    <a:pt x="450513" y="38100"/>
                  </a:moveTo>
                  <a:lnTo>
                    <a:pt x="441371" y="38100"/>
                  </a:lnTo>
                  <a:lnTo>
                    <a:pt x="448970" y="50800"/>
                  </a:lnTo>
                  <a:lnTo>
                    <a:pt x="454939" y="50800"/>
                  </a:lnTo>
                  <a:lnTo>
                    <a:pt x="450513" y="38100"/>
                  </a:lnTo>
                  <a:close/>
                </a:path>
                <a:path w="4672965" h="4711700">
                  <a:moveTo>
                    <a:pt x="494236" y="12700"/>
                  </a:moveTo>
                  <a:lnTo>
                    <a:pt x="321070" y="12700"/>
                  </a:lnTo>
                  <a:lnTo>
                    <a:pt x="318402" y="25400"/>
                  </a:lnTo>
                  <a:lnTo>
                    <a:pt x="389810" y="25400"/>
                  </a:lnTo>
                  <a:lnTo>
                    <a:pt x="396475" y="38100"/>
                  </a:lnTo>
                  <a:lnTo>
                    <a:pt x="458890" y="38100"/>
                  </a:lnTo>
                  <a:lnTo>
                    <a:pt x="471482" y="50800"/>
                  </a:lnTo>
                  <a:lnTo>
                    <a:pt x="483161" y="50797"/>
                  </a:lnTo>
                  <a:lnTo>
                    <a:pt x="489869" y="40479"/>
                  </a:lnTo>
                  <a:lnTo>
                    <a:pt x="489746" y="39505"/>
                  </a:lnTo>
                  <a:lnTo>
                    <a:pt x="489426" y="38100"/>
                  </a:lnTo>
                  <a:lnTo>
                    <a:pt x="490391" y="27034"/>
                  </a:lnTo>
                  <a:lnTo>
                    <a:pt x="489793" y="25400"/>
                  </a:lnTo>
                  <a:lnTo>
                    <a:pt x="494236" y="12700"/>
                  </a:lnTo>
                  <a:close/>
                </a:path>
                <a:path w="4672965" h="4711700">
                  <a:moveTo>
                    <a:pt x="515104" y="38100"/>
                  </a:moveTo>
                  <a:lnTo>
                    <a:pt x="491416" y="38100"/>
                  </a:lnTo>
                  <a:lnTo>
                    <a:pt x="490008" y="40264"/>
                  </a:lnTo>
                  <a:lnTo>
                    <a:pt x="490019" y="40704"/>
                  </a:lnTo>
                  <a:lnTo>
                    <a:pt x="492316" y="50800"/>
                  </a:lnTo>
                  <a:lnTo>
                    <a:pt x="519058" y="50800"/>
                  </a:lnTo>
                  <a:lnTo>
                    <a:pt x="518755" y="49081"/>
                  </a:lnTo>
                  <a:lnTo>
                    <a:pt x="515104" y="38100"/>
                  </a:lnTo>
                  <a:close/>
                </a:path>
                <a:path w="4672965" h="4711700">
                  <a:moveTo>
                    <a:pt x="518755" y="49081"/>
                  </a:moveTo>
                  <a:lnTo>
                    <a:pt x="519058" y="50800"/>
                  </a:lnTo>
                  <a:lnTo>
                    <a:pt x="519326" y="50800"/>
                  </a:lnTo>
                  <a:lnTo>
                    <a:pt x="518755" y="49081"/>
                  </a:lnTo>
                  <a:close/>
                </a:path>
                <a:path w="4672965" h="4711700">
                  <a:moveTo>
                    <a:pt x="536842" y="38100"/>
                  </a:moveTo>
                  <a:lnTo>
                    <a:pt x="516814" y="38100"/>
                  </a:lnTo>
                  <a:lnTo>
                    <a:pt x="518755" y="49081"/>
                  </a:lnTo>
                  <a:lnTo>
                    <a:pt x="519326" y="50800"/>
                  </a:lnTo>
                  <a:lnTo>
                    <a:pt x="526541" y="50797"/>
                  </a:lnTo>
                  <a:lnTo>
                    <a:pt x="536721" y="39158"/>
                  </a:lnTo>
                  <a:lnTo>
                    <a:pt x="536842" y="38100"/>
                  </a:lnTo>
                  <a:close/>
                </a:path>
                <a:path w="4672965" h="4711700">
                  <a:moveTo>
                    <a:pt x="551886" y="38100"/>
                  </a:moveTo>
                  <a:lnTo>
                    <a:pt x="537647" y="38100"/>
                  </a:lnTo>
                  <a:lnTo>
                    <a:pt x="543673" y="50800"/>
                  </a:lnTo>
                  <a:lnTo>
                    <a:pt x="550936" y="50800"/>
                  </a:lnTo>
                  <a:lnTo>
                    <a:pt x="551886" y="38100"/>
                  </a:lnTo>
                  <a:close/>
                </a:path>
                <a:path w="4672965" h="4711700">
                  <a:moveTo>
                    <a:pt x="577752" y="38100"/>
                  </a:moveTo>
                  <a:lnTo>
                    <a:pt x="562876" y="38100"/>
                  </a:lnTo>
                  <a:lnTo>
                    <a:pt x="563584" y="50800"/>
                  </a:lnTo>
                  <a:lnTo>
                    <a:pt x="584442" y="50800"/>
                  </a:lnTo>
                  <a:lnTo>
                    <a:pt x="577752" y="38100"/>
                  </a:lnTo>
                  <a:close/>
                </a:path>
                <a:path w="4672965" h="4711700">
                  <a:moveTo>
                    <a:pt x="611032" y="39034"/>
                  </a:moveTo>
                  <a:lnTo>
                    <a:pt x="598013" y="50800"/>
                  </a:lnTo>
                  <a:lnTo>
                    <a:pt x="604802" y="50797"/>
                  </a:lnTo>
                  <a:lnTo>
                    <a:pt x="611032" y="39034"/>
                  </a:lnTo>
                  <a:close/>
                </a:path>
                <a:path w="4672965" h="4711700">
                  <a:moveTo>
                    <a:pt x="616724" y="38100"/>
                  </a:moveTo>
                  <a:lnTo>
                    <a:pt x="612066" y="38100"/>
                  </a:lnTo>
                  <a:lnTo>
                    <a:pt x="611860" y="38286"/>
                  </a:lnTo>
                  <a:lnTo>
                    <a:pt x="611774" y="38744"/>
                  </a:lnTo>
                  <a:lnTo>
                    <a:pt x="616401" y="50800"/>
                  </a:lnTo>
                  <a:lnTo>
                    <a:pt x="620420" y="50800"/>
                  </a:lnTo>
                  <a:lnTo>
                    <a:pt x="616724" y="38100"/>
                  </a:lnTo>
                  <a:close/>
                </a:path>
                <a:path w="4672965" h="4711700">
                  <a:moveTo>
                    <a:pt x="630729" y="38100"/>
                  </a:moveTo>
                  <a:lnTo>
                    <a:pt x="622892" y="38100"/>
                  </a:lnTo>
                  <a:lnTo>
                    <a:pt x="620420" y="50800"/>
                  </a:lnTo>
                  <a:lnTo>
                    <a:pt x="624170" y="50797"/>
                  </a:lnTo>
                  <a:lnTo>
                    <a:pt x="630729" y="38100"/>
                  </a:lnTo>
                  <a:close/>
                </a:path>
                <a:path w="4672965" h="4711700">
                  <a:moveTo>
                    <a:pt x="637452" y="38100"/>
                  </a:moveTo>
                  <a:lnTo>
                    <a:pt x="631976" y="50800"/>
                  </a:lnTo>
                  <a:lnTo>
                    <a:pt x="638420" y="50800"/>
                  </a:lnTo>
                  <a:lnTo>
                    <a:pt x="637452" y="38100"/>
                  </a:lnTo>
                  <a:close/>
                </a:path>
                <a:path w="4672965" h="4711700">
                  <a:moveTo>
                    <a:pt x="678602" y="38100"/>
                  </a:moveTo>
                  <a:lnTo>
                    <a:pt x="639263" y="38100"/>
                  </a:lnTo>
                  <a:lnTo>
                    <a:pt x="645370" y="50800"/>
                  </a:lnTo>
                  <a:lnTo>
                    <a:pt x="679979" y="50800"/>
                  </a:lnTo>
                  <a:lnTo>
                    <a:pt x="678602" y="38100"/>
                  </a:lnTo>
                  <a:close/>
                </a:path>
                <a:path w="4672965" h="4711700">
                  <a:moveTo>
                    <a:pt x="692122" y="38100"/>
                  </a:moveTo>
                  <a:lnTo>
                    <a:pt x="687946" y="38100"/>
                  </a:lnTo>
                  <a:lnTo>
                    <a:pt x="679979" y="50800"/>
                  </a:lnTo>
                  <a:lnTo>
                    <a:pt x="682406" y="50797"/>
                  </a:lnTo>
                  <a:lnTo>
                    <a:pt x="692122" y="38100"/>
                  </a:lnTo>
                  <a:close/>
                </a:path>
                <a:path w="4672965" h="4711700">
                  <a:moveTo>
                    <a:pt x="707725" y="38100"/>
                  </a:moveTo>
                  <a:lnTo>
                    <a:pt x="697486" y="38100"/>
                  </a:lnTo>
                  <a:lnTo>
                    <a:pt x="692052" y="50800"/>
                  </a:lnTo>
                  <a:lnTo>
                    <a:pt x="713119" y="50800"/>
                  </a:lnTo>
                  <a:lnTo>
                    <a:pt x="707725" y="38100"/>
                  </a:lnTo>
                  <a:close/>
                </a:path>
                <a:path w="4672965" h="4711700">
                  <a:moveTo>
                    <a:pt x="729490" y="38100"/>
                  </a:moveTo>
                  <a:lnTo>
                    <a:pt x="717517" y="38100"/>
                  </a:lnTo>
                  <a:lnTo>
                    <a:pt x="713119" y="50800"/>
                  </a:lnTo>
                  <a:lnTo>
                    <a:pt x="724513" y="50797"/>
                  </a:lnTo>
                  <a:lnTo>
                    <a:pt x="729490" y="38100"/>
                  </a:lnTo>
                  <a:close/>
                </a:path>
                <a:path w="4672965" h="4711700">
                  <a:moveTo>
                    <a:pt x="753230" y="38100"/>
                  </a:moveTo>
                  <a:lnTo>
                    <a:pt x="729490" y="38100"/>
                  </a:lnTo>
                  <a:lnTo>
                    <a:pt x="738719" y="50800"/>
                  </a:lnTo>
                  <a:lnTo>
                    <a:pt x="752720" y="50800"/>
                  </a:lnTo>
                  <a:lnTo>
                    <a:pt x="753230" y="38100"/>
                  </a:lnTo>
                  <a:close/>
                </a:path>
                <a:path w="4672965" h="4711700">
                  <a:moveTo>
                    <a:pt x="788216" y="38100"/>
                  </a:moveTo>
                  <a:lnTo>
                    <a:pt x="775514" y="38100"/>
                  </a:lnTo>
                  <a:lnTo>
                    <a:pt x="776060" y="50800"/>
                  </a:lnTo>
                  <a:lnTo>
                    <a:pt x="788216" y="38100"/>
                  </a:lnTo>
                  <a:close/>
                </a:path>
                <a:path w="4672965" h="4711700">
                  <a:moveTo>
                    <a:pt x="799683" y="49414"/>
                  </a:moveTo>
                  <a:lnTo>
                    <a:pt x="799153" y="50800"/>
                  </a:lnTo>
                  <a:lnTo>
                    <a:pt x="801086" y="50800"/>
                  </a:lnTo>
                  <a:lnTo>
                    <a:pt x="799683" y="49414"/>
                  </a:lnTo>
                  <a:close/>
                </a:path>
                <a:path w="4672965" h="4711700">
                  <a:moveTo>
                    <a:pt x="817901" y="38100"/>
                  </a:moveTo>
                  <a:lnTo>
                    <a:pt x="809375" y="38100"/>
                  </a:lnTo>
                  <a:lnTo>
                    <a:pt x="805033" y="50800"/>
                  </a:lnTo>
                  <a:lnTo>
                    <a:pt x="811361" y="50797"/>
                  </a:lnTo>
                  <a:lnTo>
                    <a:pt x="817901" y="38100"/>
                  </a:lnTo>
                  <a:close/>
                </a:path>
                <a:path w="4672965" h="4711700">
                  <a:moveTo>
                    <a:pt x="861628" y="38100"/>
                  </a:moveTo>
                  <a:lnTo>
                    <a:pt x="843873" y="38100"/>
                  </a:lnTo>
                  <a:lnTo>
                    <a:pt x="840414" y="50800"/>
                  </a:lnTo>
                  <a:lnTo>
                    <a:pt x="846490" y="50797"/>
                  </a:lnTo>
                  <a:lnTo>
                    <a:pt x="861628" y="38100"/>
                  </a:lnTo>
                  <a:close/>
                </a:path>
                <a:path w="4672965" h="4711700">
                  <a:moveTo>
                    <a:pt x="875798" y="38100"/>
                  </a:moveTo>
                  <a:lnTo>
                    <a:pt x="863189" y="38100"/>
                  </a:lnTo>
                  <a:lnTo>
                    <a:pt x="867718" y="50800"/>
                  </a:lnTo>
                  <a:lnTo>
                    <a:pt x="873976" y="50800"/>
                  </a:lnTo>
                  <a:lnTo>
                    <a:pt x="875798" y="38100"/>
                  </a:lnTo>
                  <a:close/>
                </a:path>
                <a:path w="4672965" h="4711700">
                  <a:moveTo>
                    <a:pt x="929750" y="38100"/>
                  </a:moveTo>
                  <a:lnTo>
                    <a:pt x="897815" y="38100"/>
                  </a:lnTo>
                  <a:lnTo>
                    <a:pt x="873976" y="50800"/>
                  </a:lnTo>
                  <a:lnTo>
                    <a:pt x="925218" y="50797"/>
                  </a:lnTo>
                  <a:lnTo>
                    <a:pt x="929750" y="38100"/>
                  </a:lnTo>
                  <a:close/>
                </a:path>
                <a:path w="4672965" h="4711700">
                  <a:moveTo>
                    <a:pt x="936536" y="38100"/>
                  </a:moveTo>
                  <a:lnTo>
                    <a:pt x="931165" y="50800"/>
                  </a:lnTo>
                  <a:lnTo>
                    <a:pt x="937374" y="50800"/>
                  </a:lnTo>
                  <a:lnTo>
                    <a:pt x="936536" y="38100"/>
                  </a:lnTo>
                  <a:close/>
                </a:path>
                <a:path w="4672965" h="4711700">
                  <a:moveTo>
                    <a:pt x="970085" y="38100"/>
                  </a:moveTo>
                  <a:lnTo>
                    <a:pt x="946243" y="38100"/>
                  </a:lnTo>
                  <a:lnTo>
                    <a:pt x="951460" y="50800"/>
                  </a:lnTo>
                  <a:lnTo>
                    <a:pt x="953404" y="50797"/>
                  </a:lnTo>
                  <a:lnTo>
                    <a:pt x="970085" y="38100"/>
                  </a:lnTo>
                  <a:close/>
                </a:path>
                <a:path w="4672965" h="4711700">
                  <a:moveTo>
                    <a:pt x="982356" y="38100"/>
                  </a:moveTo>
                  <a:lnTo>
                    <a:pt x="970085" y="38100"/>
                  </a:lnTo>
                  <a:lnTo>
                    <a:pt x="971161" y="50800"/>
                  </a:lnTo>
                  <a:lnTo>
                    <a:pt x="977931" y="50797"/>
                  </a:lnTo>
                  <a:lnTo>
                    <a:pt x="982356" y="38100"/>
                  </a:lnTo>
                  <a:close/>
                </a:path>
                <a:path w="4672965" h="4711700">
                  <a:moveTo>
                    <a:pt x="1000849" y="38100"/>
                  </a:moveTo>
                  <a:lnTo>
                    <a:pt x="997059" y="38100"/>
                  </a:lnTo>
                  <a:lnTo>
                    <a:pt x="994191" y="50800"/>
                  </a:lnTo>
                  <a:lnTo>
                    <a:pt x="998901" y="50800"/>
                  </a:lnTo>
                  <a:lnTo>
                    <a:pt x="1000849" y="38100"/>
                  </a:lnTo>
                  <a:close/>
                </a:path>
                <a:path w="4672965" h="4711700">
                  <a:moveTo>
                    <a:pt x="1029866" y="38100"/>
                  </a:moveTo>
                  <a:lnTo>
                    <a:pt x="1004629" y="38100"/>
                  </a:lnTo>
                  <a:lnTo>
                    <a:pt x="1000073" y="50800"/>
                  </a:lnTo>
                  <a:lnTo>
                    <a:pt x="1029446" y="50800"/>
                  </a:lnTo>
                  <a:lnTo>
                    <a:pt x="1029866" y="38100"/>
                  </a:lnTo>
                  <a:close/>
                </a:path>
                <a:path w="4672965" h="4711700">
                  <a:moveTo>
                    <a:pt x="1051308" y="38100"/>
                  </a:moveTo>
                  <a:lnTo>
                    <a:pt x="1044868" y="38100"/>
                  </a:lnTo>
                  <a:lnTo>
                    <a:pt x="1043579" y="50800"/>
                  </a:lnTo>
                  <a:lnTo>
                    <a:pt x="1051454" y="50800"/>
                  </a:lnTo>
                  <a:lnTo>
                    <a:pt x="1051308" y="38100"/>
                  </a:lnTo>
                  <a:close/>
                </a:path>
                <a:path w="4672965" h="4711700">
                  <a:moveTo>
                    <a:pt x="1073622" y="38100"/>
                  </a:moveTo>
                  <a:lnTo>
                    <a:pt x="1051308" y="38100"/>
                  </a:lnTo>
                  <a:lnTo>
                    <a:pt x="1051454" y="50800"/>
                  </a:lnTo>
                  <a:lnTo>
                    <a:pt x="1068450" y="50797"/>
                  </a:lnTo>
                  <a:lnTo>
                    <a:pt x="1073622" y="38100"/>
                  </a:lnTo>
                  <a:close/>
                </a:path>
                <a:path w="4672965" h="4711700">
                  <a:moveTo>
                    <a:pt x="1084825" y="38100"/>
                  </a:moveTo>
                  <a:lnTo>
                    <a:pt x="1073622" y="38100"/>
                  </a:lnTo>
                  <a:lnTo>
                    <a:pt x="1072540" y="50800"/>
                  </a:lnTo>
                  <a:lnTo>
                    <a:pt x="1083814" y="50800"/>
                  </a:lnTo>
                  <a:lnTo>
                    <a:pt x="1084825" y="38100"/>
                  </a:lnTo>
                  <a:close/>
                </a:path>
                <a:path w="4672965" h="4711700">
                  <a:moveTo>
                    <a:pt x="1127615" y="38100"/>
                  </a:moveTo>
                  <a:lnTo>
                    <a:pt x="1106039" y="38100"/>
                  </a:lnTo>
                  <a:lnTo>
                    <a:pt x="1096237" y="50800"/>
                  </a:lnTo>
                  <a:lnTo>
                    <a:pt x="1125012" y="50797"/>
                  </a:lnTo>
                  <a:lnTo>
                    <a:pt x="1127615" y="38100"/>
                  </a:lnTo>
                  <a:close/>
                </a:path>
                <a:path w="4672965" h="4711700">
                  <a:moveTo>
                    <a:pt x="1193827" y="38100"/>
                  </a:moveTo>
                  <a:lnTo>
                    <a:pt x="1163006" y="38100"/>
                  </a:lnTo>
                  <a:lnTo>
                    <a:pt x="1173111" y="50800"/>
                  </a:lnTo>
                  <a:lnTo>
                    <a:pt x="1186523" y="50797"/>
                  </a:lnTo>
                  <a:lnTo>
                    <a:pt x="1193827" y="38100"/>
                  </a:lnTo>
                  <a:close/>
                </a:path>
                <a:path w="4672965" h="4711700">
                  <a:moveTo>
                    <a:pt x="1204339" y="38100"/>
                  </a:moveTo>
                  <a:lnTo>
                    <a:pt x="1201701" y="38100"/>
                  </a:lnTo>
                  <a:lnTo>
                    <a:pt x="1192225" y="50800"/>
                  </a:lnTo>
                  <a:lnTo>
                    <a:pt x="1204099" y="50800"/>
                  </a:lnTo>
                  <a:lnTo>
                    <a:pt x="1204339" y="38100"/>
                  </a:lnTo>
                  <a:close/>
                </a:path>
                <a:path w="4672965" h="4711700">
                  <a:moveTo>
                    <a:pt x="1219428" y="38100"/>
                  </a:moveTo>
                  <a:lnTo>
                    <a:pt x="1214196" y="38100"/>
                  </a:lnTo>
                  <a:lnTo>
                    <a:pt x="1204099" y="50800"/>
                  </a:lnTo>
                  <a:lnTo>
                    <a:pt x="1227847" y="50800"/>
                  </a:lnTo>
                  <a:lnTo>
                    <a:pt x="1219428" y="38100"/>
                  </a:lnTo>
                  <a:close/>
                </a:path>
                <a:path w="4672965" h="4711700">
                  <a:moveTo>
                    <a:pt x="915140" y="12700"/>
                  </a:moveTo>
                  <a:lnTo>
                    <a:pt x="877337" y="12700"/>
                  </a:lnTo>
                  <a:lnTo>
                    <a:pt x="870259" y="21854"/>
                  </a:lnTo>
                  <a:lnTo>
                    <a:pt x="871335" y="25400"/>
                  </a:lnTo>
                  <a:lnTo>
                    <a:pt x="869647" y="38100"/>
                  </a:lnTo>
                  <a:lnTo>
                    <a:pt x="1226863" y="38100"/>
                  </a:lnTo>
                  <a:lnTo>
                    <a:pt x="1227847" y="50800"/>
                  </a:lnTo>
                  <a:lnTo>
                    <a:pt x="1238412" y="50800"/>
                  </a:lnTo>
                  <a:lnTo>
                    <a:pt x="1238574" y="43693"/>
                  </a:lnTo>
                  <a:lnTo>
                    <a:pt x="1237861" y="38100"/>
                  </a:lnTo>
                  <a:lnTo>
                    <a:pt x="1240253" y="25400"/>
                  </a:lnTo>
                  <a:lnTo>
                    <a:pt x="911289" y="25400"/>
                  </a:lnTo>
                  <a:lnTo>
                    <a:pt x="915140" y="12700"/>
                  </a:lnTo>
                  <a:close/>
                </a:path>
                <a:path w="4672965" h="4711700">
                  <a:moveTo>
                    <a:pt x="1312190" y="25400"/>
                  </a:moveTo>
                  <a:lnTo>
                    <a:pt x="1242417" y="25400"/>
                  </a:lnTo>
                  <a:lnTo>
                    <a:pt x="1238702" y="38100"/>
                  </a:lnTo>
                  <a:lnTo>
                    <a:pt x="1238620" y="44055"/>
                  </a:lnTo>
                  <a:lnTo>
                    <a:pt x="1239480" y="50800"/>
                  </a:lnTo>
                  <a:lnTo>
                    <a:pt x="1266262" y="50800"/>
                  </a:lnTo>
                  <a:lnTo>
                    <a:pt x="1262715" y="38100"/>
                  </a:lnTo>
                  <a:lnTo>
                    <a:pt x="1307620" y="38100"/>
                  </a:lnTo>
                  <a:lnTo>
                    <a:pt x="1312190" y="25400"/>
                  </a:lnTo>
                  <a:close/>
                </a:path>
                <a:path w="4672965" h="4711700">
                  <a:moveTo>
                    <a:pt x="1284453" y="38100"/>
                  </a:moveTo>
                  <a:lnTo>
                    <a:pt x="1264910" y="38100"/>
                  </a:lnTo>
                  <a:lnTo>
                    <a:pt x="1266543" y="50800"/>
                  </a:lnTo>
                  <a:lnTo>
                    <a:pt x="1273503" y="50797"/>
                  </a:lnTo>
                  <a:lnTo>
                    <a:pt x="1284420" y="39516"/>
                  </a:lnTo>
                  <a:lnTo>
                    <a:pt x="1284453" y="38100"/>
                  </a:lnTo>
                  <a:close/>
                </a:path>
                <a:path w="4672965" h="4711700">
                  <a:moveTo>
                    <a:pt x="1299821" y="38100"/>
                  </a:moveTo>
                  <a:lnTo>
                    <a:pt x="1285791" y="38100"/>
                  </a:lnTo>
                  <a:lnTo>
                    <a:pt x="1291047" y="50800"/>
                  </a:lnTo>
                  <a:lnTo>
                    <a:pt x="1297991" y="50800"/>
                  </a:lnTo>
                  <a:lnTo>
                    <a:pt x="1299821" y="38100"/>
                  </a:lnTo>
                  <a:close/>
                </a:path>
                <a:path w="4672965" h="4711700">
                  <a:moveTo>
                    <a:pt x="1325616" y="38100"/>
                  </a:moveTo>
                  <a:lnTo>
                    <a:pt x="1310580" y="38100"/>
                  </a:lnTo>
                  <a:lnTo>
                    <a:pt x="1310672" y="50800"/>
                  </a:lnTo>
                  <a:lnTo>
                    <a:pt x="1331477" y="50800"/>
                  </a:lnTo>
                  <a:lnTo>
                    <a:pt x="1325616" y="38100"/>
                  </a:lnTo>
                  <a:close/>
                </a:path>
                <a:path w="4672965" h="4711700">
                  <a:moveTo>
                    <a:pt x="1358531" y="39158"/>
                  </a:moveTo>
                  <a:lnTo>
                    <a:pt x="1344828" y="50800"/>
                  </a:lnTo>
                  <a:lnTo>
                    <a:pt x="1352079" y="50797"/>
                  </a:lnTo>
                  <a:lnTo>
                    <a:pt x="1358531" y="39158"/>
                  </a:lnTo>
                  <a:close/>
                </a:path>
                <a:path w="4672965" h="4711700">
                  <a:moveTo>
                    <a:pt x="1364984" y="38100"/>
                  </a:moveTo>
                  <a:lnTo>
                    <a:pt x="1359777" y="38100"/>
                  </a:lnTo>
                  <a:lnTo>
                    <a:pt x="1359352" y="38460"/>
                  </a:lnTo>
                  <a:lnTo>
                    <a:pt x="1359350" y="38744"/>
                  </a:lnTo>
                  <a:lnTo>
                    <a:pt x="1363704" y="50800"/>
                  </a:lnTo>
                  <a:lnTo>
                    <a:pt x="1367361" y="50800"/>
                  </a:lnTo>
                  <a:lnTo>
                    <a:pt x="1364984" y="38100"/>
                  </a:lnTo>
                  <a:close/>
                </a:path>
                <a:path w="4672965" h="4711700">
                  <a:moveTo>
                    <a:pt x="1378663" y="38100"/>
                  </a:moveTo>
                  <a:lnTo>
                    <a:pt x="1371560" y="38100"/>
                  </a:lnTo>
                  <a:lnTo>
                    <a:pt x="1367361" y="50800"/>
                  </a:lnTo>
                  <a:lnTo>
                    <a:pt x="1370986" y="50797"/>
                  </a:lnTo>
                  <a:lnTo>
                    <a:pt x="1378663" y="38100"/>
                  </a:lnTo>
                  <a:close/>
                </a:path>
                <a:path w="4672965" h="4711700">
                  <a:moveTo>
                    <a:pt x="1385135" y="38100"/>
                  </a:moveTo>
                  <a:lnTo>
                    <a:pt x="1379448" y="50800"/>
                  </a:lnTo>
                  <a:lnTo>
                    <a:pt x="1385601" y="50800"/>
                  </a:lnTo>
                  <a:lnTo>
                    <a:pt x="1385135" y="38100"/>
                  </a:lnTo>
                  <a:close/>
                </a:path>
                <a:path w="4672965" h="4711700">
                  <a:moveTo>
                    <a:pt x="1426661" y="38100"/>
                  </a:moveTo>
                  <a:lnTo>
                    <a:pt x="1386866" y="38100"/>
                  </a:lnTo>
                  <a:lnTo>
                    <a:pt x="1392049" y="50800"/>
                  </a:lnTo>
                  <a:lnTo>
                    <a:pt x="1427537" y="50800"/>
                  </a:lnTo>
                  <a:lnTo>
                    <a:pt x="1426661" y="38100"/>
                  </a:lnTo>
                  <a:close/>
                </a:path>
                <a:path w="4672965" h="4711700">
                  <a:moveTo>
                    <a:pt x="1440083" y="38100"/>
                  </a:moveTo>
                  <a:lnTo>
                    <a:pt x="1436500" y="38100"/>
                  </a:lnTo>
                  <a:lnTo>
                    <a:pt x="1427537" y="50800"/>
                  </a:lnTo>
                  <a:lnTo>
                    <a:pt x="1429741" y="50797"/>
                  </a:lnTo>
                  <a:lnTo>
                    <a:pt x="1440083" y="38100"/>
                  </a:lnTo>
                  <a:close/>
                </a:path>
                <a:path w="4672965" h="4711700">
                  <a:moveTo>
                    <a:pt x="1455583" y="38100"/>
                  </a:moveTo>
                  <a:lnTo>
                    <a:pt x="1445693" y="38100"/>
                  </a:lnTo>
                  <a:lnTo>
                    <a:pt x="1438940" y="50800"/>
                  </a:lnTo>
                  <a:lnTo>
                    <a:pt x="1459850" y="50800"/>
                  </a:lnTo>
                  <a:lnTo>
                    <a:pt x="1455583" y="38100"/>
                  </a:lnTo>
                  <a:close/>
                </a:path>
                <a:path w="4672965" h="4711700">
                  <a:moveTo>
                    <a:pt x="1477142" y="38100"/>
                  </a:moveTo>
                  <a:lnTo>
                    <a:pt x="1465402" y="38100"/>
                  </a:lnTo>
                  <a:lnTo>
                    <a:pt x="1459850" y="50800"/>
                  </a:lnTo>
                  <a:lnTo>
                    <a:pt x="1471684" y="50797"/>
                  </a:lnTo>
                  <a:lnTo>
                    <a:pt x="1477142" y="38100"/>
                  </a:lnTo>
                  <a:close/>
                </a:path>
                <a:path w="4672965" h="4711700">
                  <a:moveTo>
                    <a:pt x="1501067" y="38100"/>
                  </a:moveTo>
                  <a:lnTo>
                    <a:pt x="1477142" y="38100"/>
                  </a:lnTo>
                  <a:lnTo>
                    <a:pt x="1485995" y="50800"/>
                  </a:lnTo>
                  <a:lnTo>
                    <a:pt x="1499294" y="50800"/>
                  </a:lnTo>
                  <a:lnTo>
                    <a:pt x="1501067" y="38100"/>
                  </a:lnTo>
                  <a:close/>
                </a:path>
                <a:path w="4672965" h="4711700">
                  <a:moveTo>
                    <a:pt x="1535840" y="38100"/>
                  </a:moveTo>
                  <a:lnTo>
                    <a:pt x="1523369" y="38100"/>
                  </a:lnTo>
                  <a:lnTo>
                    <a:pt x="1523115" y="50800"/>
                  </a:lnTo>
                  <a:lnTo>
                    <a:pt x="1535840" y="38100"/>
                  </a:lnTo>
                  <a:close/>
                </a:path>
                <a:path w="4672965" h="4711700">
                  <a:moveTo>
                    <a:pt x="1546753" y="49540"/>
                  </a:moveTo>
                  <a:lnTo>
                    <a:pt x="1546192" y="50800"/>
                  </a:lnTo>
                  <a:lnTo>
                    <a:pt x="1547955" y="50800"/>
                  </a:lnTo>
                  <a:lnTo>
                    <a:pt x="1546753" y="49540"/>
                  </a:lnTo>
                  <a:close/>
                </a:path>
                <a:path w="4672965" h="4711700">
                  <a:moveTo>
                    <a:pt x="1565791" y="38100"/>
                  </a:moveTo>
                  <a:lnTo>
                    <a:pt x="1557848" y="38100"/>
                  </a:lnTo>
                  <a:lnTo>
                    <a:pt x="1552539" y="50800"/>
                  </a:lnTo>
                  <a:lnTo>
                    <a:pt x="1557641" y="50797"/>
                  </a:lnTo>
                  <a:lnTo>
                    <a:pt x="1565791" y="38100"/>
                  </a:lnTo>
                  <a:close/>
                </a:path>
                <a:path w="4672965" h="4711700">
                  <a:moveTo>
                    <a:pt x="1609386" y="38100"/>
                  </a:moveTo>
                  <a:lnTo>
                    <a:pt x="1591752" y="38100"/>
                  </a:lnTo>
                  <a:lnTo>
                    <a:pt x="1587773" y="50800"/>
                  </a:lnTo>
                  <a:lnTo>
                    <a:pt x="1592792" y="50797"/>
                  </a:lnTo>
                  <a:lnTo>
                    <a:pt x="1609386" y="38100"/>
                  </a:lnTo>
                  <a:close/>
                </a:path>
                <a:path w="4672965" h="4711700">
                  <a:moveTo>
                    <a:pt x="1623644" y="38100"/>
                  </a:moveTo>
                  <a:lnTo>
                    <a:pt x="1611453" y="38100"/>
                  </a:lnTo>
                  <a:lnTo>
                    <a:pt x="1614433" y="50800"/>
                  </a:lnTo>
                  <a:lnTo>
                    <a:pt x="1621495" y="50797"/>
                  </a:lnTo>
                  <a:lnTo>
                    <a:pt x="1623644" y="38100"/>
                  </a:lnTo>
                  <a:close/>
                </a:path>
                <a:path w="4672965" h="4711700">
                  <a:moveTo>
                    <a:pt x="1677688" y="38100"/>
                  </a:moveTo>
                  <a:lnTo>
                    <a:pt x="1645384" y="38100"/>
                  </a:lnTo>
                  <a:lnTo>
                    <a:pt x="1621494" y="50800"/>
                  </a:lnTo>
                  <a:lnTo>
                    <a:pt x="1672450" y="50797"/>
                  </a:lnTo>
                  <a:lnTo>
                    <a:pt x="1677688" y="38100"/>
                  </a:lnTo>
                  <a:close/>
                </a:path>
                <a:path w="4672965" h="4711700">
                  <a:moveTo>
                    <a:pt x="1684796" y="38100"/>
                  </a:moveTo>
                  <a:lnTo>
                    <a:pt x="1678681" y="50800"/>
                  </a:lnTo>
                  <a:lnTo>
                    <a:pt x="1684179" y="50800"/>
                  </a:lnTo>
                  <a:lnTo>
                    <a:pt x="1684796" y="38100"/>
                  </a:lnTo>
                  <a:close/>
                </a:path>
                <a:path w="4672965" h="4711700">
                  <a:moveTo>
                    <a:pt x="1717696" y="38100"/>
                  </a:moveTo>
                  <a:lnTo>
                    <a:pt x="1694241" y="38100"/>
                  </a:lnTo>
                  <a:lnTo>
                    <a:pt x="1698359" y="50800"/>
                  </a:lnTo>
                  <a:lnTo>
                    <a:pt x="1700482" y="50797"/>
                  </a:lnTo>
                  <a:lnTo>
                    <a:pt x="1717696" y="38100"/>
                  </a:lnTo>
                  <a:close/>
                </a:path>
                <a:path w="4672965" h="4711700">
                  <a:moveTo>
                    <a:pt x="1730595" y="38100"/>
                  </a:moveTo>
                  <a:lnTo>
                    <a:pt x="1717696" y="38100"/>
                  </a:lnTo>
                  <a:lnTo>
                    <a:pt x="1718518" y="50800"/>
                  </a:lnTo>
                  <a:lnTo>
                    <a:pt x="1725445" y="50797"/>
                  </a:lnTo>
                  <a:lnTo>
                    <a:pt x="1730595" y="38100"/>
                  </a:lnTo>
                  <a:close/>
                </a:path>
                <a:path w="4672965" h="4711700">
                  <a:moveTo>
                    <a:pt x="1748565" y="38100"/>
                  </a:moveTo>
                  <a:lnTo>
                    <a:pt x="1744679" y="38100"/>
                  </a:lnTo>
                  <a:lnTo>
                    <a:pt x="1741438" y="50800"/>
                  </a:lnTo>
                  <a:lnTo>
                    <a:pt x="1745968" y="50797"/>
                  </a:lnTo>
                  <a:lnTo>
                    <a:pt x="1748565" y="38100"/>
                  </a:lnTo>
                  <a:close/>
                </a:path>
                <a:path w="4672965" h="4711700">
                  <a:moveTo>
                    <a:pt x="1777814" y="38100"/>
                  </a:moveTo>
                  <a:lnTo>
                    <a:pt x="1752616" y="38100"/>
                  </a:lnTo>
                  <a:lnTo>
                    <a:pt x="1746356" y="50800"/>
                  </a:lnTo>
                  <a:lnTo>
                    <a:pt x="1776753" y="50800"/>
                  </a:lnTo>
                  <a:lnTo>
                    <a:pt x="1777814" y="38100"/>
                  </a:lnTo>
                  <a:close/>
                </a:path>
                <a:path w="4672965" h="4711700">
                  <a:moveTo>
                    <a:pt x="1799013" y="38100"/>
                  </a:moveTo>
                  <a:lnTo>
                    <a:pt x="1793076" y="38100"/>
                  </a:lnTo>
                  <a:lnTo>
                    <a:pt x="1790806" y="50800"/>
                  </a:lnTo>
                  <a:lnTo>
                    <a:pt x="1798992" y="50800"/>
                  </a:lnTo>
                  <a:lnTo>
                    <a:pt x="1799013" y="38100"/>
                  </a:lnTo>
                  <a:close/>
                </a:path>
                <a:path w="4672965" h="4711700">
                  <a:moveTo>
                    <a:pt x="1821550" y="38100"/>
                  </a:moveTo>
                  <a:lnTo>
                    <a:pt x="1799013" y="38100"/>
                  </a:lnTo>
                  <a:lnTo>
                    <a:pt x="1798992" y="50800"/>
                  </a:lnTo>
                  <a:lnTo>
                    <a:pt x="1815317" y="50797"/>
                  </a:lnTo>
                  <a:lnTo>
                    <a:pt x="1821550" y="38100"/>
                  </a:lnTo>
                  <a:close/>
                </a:path>
                <a:path w="4672965" h="4711700">
                  <a:moveTo>
                    <a:pt x="1832440" y="38100"/>
                  </a:moveTo>
                  <a:lnTo>
                    <a:pt x="1821550" y="38100"/>
                  </a:lnTo>
                  <a:lnTo>
                    <a:pt x="1819974" y="50800"/>
                  </a:lnTo>
                  <a:lnTo>
                    <a:pt x="1830665" y="50800"/>
                  </a:lnTo>
                  <a:lnTo>
                    <a:pt x="1832440" y="38100"/>
                  </a:lnTo>
                  <a:close/>
                </a:path>
                <a:path w="4672965" h="4711700">
                  <a:moveTo>
                    <a:pt x="1875889" y="38100"/>
                  </a:moveTo>
                  <a:lnTo>
                    <a:pt x="1853943" y="38100"/>
                  </a:lnTo>
                  <a:lnTo>
                    <a:pt x="1843258" y="50800"/>
                  </a:lnTo>
                  <a:lnTo>
                    <a:pt x="1872511" y="50797"/>
                  </a:lnTo>
                  <a:lnTo>
                    <a:pt x="1875889" y="38100"/>
                  </a:lnTo>
                  <a:close/>
                </a:path>
                <a:path w="4672965" h="4711700">
                  <a:moveTo>
                    <a:pt x="1941919" y="38100"/>
                  </a:moveTo>
                  <a:lnTo>
                    <a:pt x="1910842" y="38100"/>
                  </a:lnTo>
                  <a:lnTo>
                    <a:pt x="1920512" y="50800"/>
                  </a:lnTo>
                  <a:lnTo>
                    <a:pt x="1934013" y="50797"/>
                  </a:lnTo>
                  <a:lnTo>
                    <a:pt x="1941919" y="38100"/>
                  </a:lnTo>
                  <a:close/>
                </a:path>
                <a:path w="4672965" h="4711700">
                  <a:moveTo>
                    <a:pt x="1952458" y="38100"/>
                  </a:moveTo>
                  <a:lnTo>
                    <a:pt x="1949668" y="38100"/>
                  </a:lnTo>
                  <a:lnTo>
                    <a:pt x="1939302" y="50800"/>
                  </a:lnTo>
                  <a:lnTo>
                    <a:pt x="1951239" y="50800"/>
                  </a:lnTo>
                  <a:lnTo>
                    <a:pt x="1952458" y="38100"/>
                  </a:lnTo>
                  <a:close/>
                </a:path>
                <a:path w="4672965" h="4711700">
                  <a:moveTo>
                    <a:pt x="1967091" y="38100"/>
                  </a:moveTo>
                  <a:lnTo>
                    <a:pt x="1961799" y="38100"/>
                  </a:lnTo>
                  <a:lnTo>
                    <a:pt x="1951239" y="50800"/>
                  </a:lnTo>
                  <a:lnTo>
                    <a:pt x="1974829" y="50800"/>
                  </a:lnTo>
                  <a:lnTo>
                    <a:pt x="1967091" y="38100"/>
                  </a:lnTo>
                  <a:close/>
                </a:path>
                <a:path w="4672965" h="4711700">
                  <a:moveTo>
                    <a:pt x="1667205" y="12700"/>
                  </a:moveTo>
                  <a:lnTo>
                    <a:pt x="1629840" y="12700"/>
                  </a:lnTo>
                  <a:lnTo>
                    <a:pt x="1621398" y="21854"/>
                  </a:lnTo>
                  <a:lnTo>
                    <a:pt x="1622055" y="25400"/>
                  </a:lnTo>
                  <a:lnTo>
                    <a:pt x="1618880" y="38100"/>
                  </a:lnTo>
                  <a:lnTo>
                    <a:pt x="1975301" y="38100"/>
                  </a:lnTo>
                  <a:lnTo>
                    <a:pt x="1974829" y="50800"/>
                  </a:lnTo>
                  <a:lnTo>
                    <a:pt x="1984976" y="50800"/>
                  </a:lnTo>
                  <a:lnTo>
                    <a:pt x="1986278" y="41755"/>
                  </a:lnTo>
                  <a:lnTo>
                    <a:pt x="1986296" y="38100"/>
                  </a:lnTo>
                  <a:lnTo>
                    <a:pt x="1989973" y="25400"/>
                  </a:lnTo>
                  <a:lnTo>
                    <a:pt x="1662714" y="25400"/>
                  </a:lnTo>
                  <a:lnTo>
                    <a:pt x="1667205" y="12700"/>
                  </a:lnTo>
                  <a:close/>
                </a:path>
                <a:path w="4672965" h="4711700">
                  <a:moveTo>
                    <a:pt x="2062052" y="25400"/>
                  </a:moveTo>
                  <a:lnTo>
                    <a:pt x="1992070" y="25400"/>
                  </a:lnTo>
                  <a:lnTo>
                    <a:pt x="1986804" y="38100"/>
                  </a:lnTo>
                  <a:lnTo>
                    <a:pt x="1986541" y="39925"/>
                  </a:lnTo>
                  <a:lnTo>
                    <a:pt x="1986449" y="43693"/>
                  </a:lnTo>
                  <a:lnTo>
                    <a:pt x="1986642" y="50800"/>
                  </a:lnTo>
                  <a:lnTo>
                    <a:pt x="2013199" y="50800"/>
                  </a:lnTo>
                  <a:lnTo>
                    <a:pt x="2010336" y="38100"/>
                  </a:lnTo>
                  <a:lnTo>
                    <a:pt x="2056916" y="38100"/>
                  </a:lnTo>
                  <a:lnTo>
                    <a:pt x="2062052" y="25400"/>
                  </a:lnTo>
                  <a:close/>
                </a:path>
                <a:path w="4672965" h="4711700">
                  <a:moveTo>
                    <a:pt x="2032063" y="38100"/>
                  </a:moveTo>
                  <a:lnTo>
                    <a:pt x="2013010" y="38100"/>
                  </a:lnTo>
                  <a:lnTo>
                    <a:pt x="2014027" y="50800"/>
                  </a:lnTo>
                  <a:lnTo>
                    <a:pt x="2020475" y="50797"/>
                  </a:lnTo>
                  <a:lnTo>
                    <a:pt x="2031976" y="39950"/>
                  </a:lnTo>
                  <a:lnTo>
                    <a:pt x="2032063" y="38100"/>
                  </a:lnTo>
                  <a:close/>
                </a:path>
                <a:path w="4672965" h="4711700">
                  <a:moveTo>
                    <a:pt x="2047753" y="38100"/>
                  </a:moveTo>
                  <a:lnTo>
                    <a:pt x="2033939" y="38100"/>
                  </a:lnTo>
                  <a:lnTo>
                    <a:pt x="2038420" y="50800"/>
                  </a:lnTo>
                  <a:lnTo>
                    <a:pt x="2045037" y="50797"/>
                  </a:lnTo>
                  <a:lnTo>
                    <a:pt x="2047753" y="38100"/>
                  </a:lnTo>
                  <a:close/>
                </a:path>
                <a:path w="4672965" h="4711700">
                  <a:moveTo>
                    <a:pt x="2073483" y="38100"/>
                  </a:moveTo>
                  <a:lnTo>
                    <a:pt x="2058287" y="38100"/>
                  </a:lnTo>
                  <a:lnTo>
                    <a:pt x="2057759" y="50800"/>
                  </a:lnTo>
                  <a:lnTo>
                    <a:pt x="2078512" y="50800"/>
                  </a:lnTo>
                  <a:lnTo>
                    <a:pt x="2073483" y="38100"/>
                  </a:lnTo>
                  <a:close/>
                </a:path>
                <a:path w="4672965" h="4711700">
                  <a:moveTo>
                    <a:pt x="2106022" y="39282"/>
                  </a:moveTo>
                  <a:lnTo>
                    <a:pt x="2091653" y="50800"/>
                  </a:lnTo>
                  <a:lnTo>
                    <a:pt x="2099351" y="50797"/>
                  </a:lnTo>
                  <a:lnTo>
                    <a:pt x="2106022" y="39282"/>
                  </a:lnTo>
                  <a:close/>
                </a:path>
                <a:path w="4672965" h="4711700">
                  <a:moveTo>
                    <a:pt x="2113244" y="38100"/>
                  </a:moveTo>
                  <a:lnTo>
                    <a:pt x="2107496" y="38100"/>
                  </a:lnTo>
                  <a:lnTo>
                    <a:pt x="2107046" y="38460"/>
                  </a:lnTo>
                  <a:lnTo>
                    <a:pt x="2106941" y="38795"/>
                  </a:lnTo>
                  <a:lnTo>
                    <a:pt x="2111002" y="50800"/>
                  </a:lnTo>
                  <a:lnTo>
                    <a:pt x="2114312" y="50800"/>
                  </a:lnTo>
                  <a:lnTo>
                    <a:pt x="2113244" y="38100"/>
                  </a:lnTo>
                  <a:close/>
                </a:path>
                <a:path w="4672965" h="4711700">
                  <a:moveTo>
                    <a:pt x="2126592" y="38100"/>
                  </a:moveTo>
                  <a:lnTo>
                    <a:pt x="2120228" y="38100"/>
                  </a:lnTo>
                  <a:lnTo>
                    <a:pt x="2114312" y="50800"/>
                  </a:lnTo>
                  <a:lnTo>
                    <a:pt x="2117801" y="50797"/>
                  </a:lnTo>
                  <a:lnTo>
                    <a:pt x="2126592" y="38100"/>
                  </a:lnTo>
                  <a:close/>
                </a:path>
                <a:path w="4672965" h="4711700">
                  <a:moveTo>
                    <a:pt x="2132813" y="38100"/>
                  </a:moveTo>
                  <a:lnTo>
                    <a:pt x="2126922" y="50800"/>
                  </a:lnTo>
                  <a:lnTo>
                    <a:pt x="2132772" y="50800"/>
                  </a:lnTo>
                  <a:lnTo>
                    <a:pt x="2132813" y="38100"/>
                  </a:lnTo>
                  <a:close/>
                </a:path>
                <a:path w="4672965" h="4711700">
                  <a:moveTo>
                    <a:pt x="2174725" y="38100"/>
                  </a:moveTo>
                  <a:lnTo>
                    <a:pt x="2134465" y="38100"/>
                  </a:lnTo>
                  <a:lnTo>
                    <a:pt x="2138727" y="50800"/>
                  </a:lnTo>
                  <a:lnTo>
                    <a:pt x="2175096" y="50800"/>
                  </a:lnTo>
                  <a:lnTo>
                    <a:pt x="2174725" y="38100"/>
                  </a:lnTo>
                  <a:close/>
                </a:path>
                <a:path w="4672965" h="4711700">
                  <a:moveTo>
                    <a:pt x="2188039" y="38100"/>
                  </a:moveTo>
                  <a:lnTo>
                    <a:pt x="2185055" y="38100"/>
                  </a:lnTo>
                  <a:lnTo>
                    <a:pt x="2175096" y="50800"/>
                  </a:lnTo>
                  <a:lnTo>
                    <a:pt x="2177074" y="50797"/>
                  </a:lnTo>
                  <a:lnTo>
                    <a:pt x="2188039" y="38100"/>
                  </a:lnTo>
                  <a:close/>
                </a:path>
                <a:path w="4672965" h="4711700">
                  <a:moveTo>
                    <a:pt x="2203432" y="38100"/>
                  </a:moveTo>
                  <a:lnTo>
                    <a:pt x="2193896" y="38100"/>
                  </a:lnTo>
                  <a:lnTo>
                    <a:pt x="2185828" y="50800"/>
                  </a:lnTo>
                  <a:lnTo>
                    <a:pt x="2206571" y="50800"/>
                  </a:lnTo>
                  <a:lnTo>
                    <a:pt x="2203432" y="38100"/>
                  </a:lnTo>
                  <a:close/>
                </a:path>
                <a:path w="4672965" h="4711700">
                  <a:moveTo>
                    <a:pt x="2224793" y="38100"/>
                  </a:moveTo>
                  <a:lnTo>
                    <a:pt x="2213280" y="38100"/>
                  </a:lnTo>
                  <a:lnTo>
                    <a:pt x="2206571" y="50800"/>
                  </a:lnTo>
                  <a:lnTo>
                    <a:pt x="2218844" y="50797"/>
                  </a:lnTo>
                  <a:lnTo>
                    <a:pt x="2224793" y="38100"/>
                  </a:lnTo>
                  <a:close/>
                </a:path>
                <a:path w="4672965" h="4711700">
                  <a:moveTo>
                    <a:pt x="2248910" y="38100"/>
                  </a:moveTo>
                  <a:lnTo>
                    <a:pt x="2224793" y="38100"/>
                  </a:lnTo>
                  <a:lnTo>
                    <a:pt x="2233269" y="50800"/>
                  </a:lnTo>
                  <a:lnTo>
                    <a:pt x="2245879" y="50797"/>
                  </a:lnTo>
                  <a:lnTo>
                    <a:pt x="2248910" y="38100"/>
                  </a:lnTo>
                  <a:close/>
                </a:path>
                <a:path w="4672965" h="4711700">
                  <a:moveTo>
                    <a:pt x="2283465" y="38100"/>
                  </a:moveTo>
                  <a:lnTo>
                    <a:pt x="2271226" y="38100"/>
                  </a:lnTo>
                  <a:lnTo>
                    <a:pt x="2270182" y="50800"/>
                  </a:lnTo>
                  <a:lnTo>
                    <a:pt x="2283465" y="38100"/>
                  </a:lnTo>
                  <a:close/>
                </a:path>
                <a:path w="4672965" h="4711700">
                  <a:moveTo>
                    <a:pt x="2293811" y="49668"/>
                  </a:moveTo>
                  <a:lnTo>
                    <a:pt x="2293236" y="50800"/>
                  </a:lnTo>
                  <a:lnTo>
                    <a:pt x="2294822" y="50800"/>
                  </a:lnTo>
                  <a:lnTo>
                    <a:pt x="2293811" y="49668"/>
                  </a:lnTo>
                  <a:close/>
                </a:path>
                <a:path w="4672965" h="4711700">
                  <a:moveTo>
                    <a:pt x="2313683" y="38100"/>
                  </a:moveTo>
                  <a:lnTo>
                    <a:pt x="2306326" y="38100"/>
                  </a:lnTo>
                  <a:lnTo>
                    <a:pt x="2300055" y="50800"/>
                  </a:lnTo>
                  <a:lnTo>
                    <a:pt x="2303924" y="50797"/>
                  </a:lnTo>
                  <a:lnTo>
                    <a:pt x="2313683" y="38100"/>
                  </a:lnTo>
                  <a:close/>
                </a:path>
                <a:path w="4672965" h="4711700">
                  <a:moveTo>
                    <a:pt x="2357144" y="38100"/>
                  </a:moveTo>
                  <a:lnTo>
                    <a:pt x="2339626" y="38100"/>
                  </a:lnTo>
                  <a:lnTo>
                    <a:pt x="2335133" y="50800"/>
                  </a:lnTo>
                  <a:lnTo>
                    <a:pt x="2339105" y="50797"/>
                  </a:lnTo>
                  <a:lnTo>
                    <a:pt x="2357144" y="38100"/>
                  </a:lnTo>
                  <a:close/>
                </a:path>
                <a:path w="4672965" h="4711700">
                  <a:moveTo>
                    <a:pt x="2358901" y="38100"/>
                  </a:moveTo>
                  <a:lnTo>
                    <a:pt x="2348609" y="50800"/>
                  </a:lnTo>
                  <a:lnTo>
                    <a:pt x="2358525" y="50800"/>
                  </a:lnTo>
                  <a:lnTo>
                    <a:pt x="2358901" y="38100"/>
                  </a:lnTo>
                  <a:close/>
                </a:path>
                <a:path w="4672965" h="4711700">
                  <a:moveTo>
                    <a:pt x="2399078" y="38100"/>
                  </a:moveTo>
                  <a:lnTo>
                    <a:pt x="2360769" y="38100"/>
                  </a:lnTo>
                  <a:lnTo>
                    <a:pt x="2369592" y="50797"/>
                  </a:lnTo>
                  <a:lnTo>
                    <a:pt x="2399078" y="38100"/>
                  </a:lnTo>
                  <a:close/>
                </a:path>
                <a:path w="4672965" h="4711700">
                  <a:moveTo>
                    <a:pt x="2406661" y="38100"/>
                  </a:moveTo>
                  <a:lnTo>
                    <a:pt x="2399351" y="38100"/>
                  </a:lnTo>
                  <a:lnTo>
                    <a:pt x="2393078" y="50800"/>
                  </a:lnTo>
                  <a:lnTo>
                    <a:pt x="2393435" y="50797"/>
                  </a:lnTo>
                  <a:lnTo>
                    <a:pt x="2406661" y="38100"/>
                  </a:lnTo>
                  <a:close/>
                </a:path>
                <a:path w="4672965" h="4711700">
                  <a:moveTo>
                    <a:pt x="2431088" y="38100"/>
                  </a:moveTo>
                  <a:lnTo>
                    <a:pt x="2419741" y="38100"/>
                  </a:lnTo>
                  <a:lnTo>
                    <a:pt x="2419120" y="50800"/>
                  </a:lnTo>
                  <a:lnTo>
                    <a:pt x="2426624" y="50797"/>
                  </a:lnTo>
                  <a:lnTo>
                    <a:pt x="2431088" y="38100"/>
                  </a:lnTo>
                  <a:close/>
                </a:path>
                <a:path w="4672965" h="4711700">
                  <a:moveTo>
                    <a:pt x="2441213" y="38100"/>
                  </a:moveTo>
                  <a:lnTo>
                    <a:pt x="2432572" y="38100"/>
                  </a:lnTo>
                  <a:lnTo>
                    <a:pt x="2426623" y="50800"/>
                  </a:lnTo>
                  <a:lnTo>
                    <a:pt x="2427665" y="50797"/>
                  </a:lnTo>
                  <a:lnTo>
                    <a:pt x="2441213" y="38100"/>
                  </a:lnTo>
                  <a:close/>
                </a:path>
                <a:path w="4672965" h="4711700">
                  <a:moveTo>
                    <a:pt x="2450920" y="38100"/>
                  </a:moveTo>
                  <a:lnTo>
                    <a:pt x="2449644" y="38100"/>
                  </a:lnTo>
                  <a:lnTo>
                    <a:pt x="2442826" y="50800"/>
                  </a:lnTo>
                  <a:lnTo>
                    <a:pt x="2447682" y="50797"/>
                  </a:lnTo>
                  <a:lnTo>
                    <a:pt x="2450920" y="38100"/>
                  </a:lnTo>
                  <a:close/>
                </a:path>
                <a:path w="4672965" h="4711700">
                  <a:moveTo>
                    <a:pt x="2459694" y="38100"/>
                  </a:moveTo>
                  <a:lnTo>
                    <a:pt x="2457368" y="38100"/>
                  </a:lnTo>
                  <a:lnTo>
                    <a:pt x="2453060" y="50800"/>
                  </a:lnTo>
                  <a:lnTo>
                    <a:pt x="2462146" y="50800"/>
                  </a:lnTo>
                  <a:lnTo>
                    <a:pt x="2459694" y="38100"/>
                  </a:lnTo>
                  <a:close/>
                </a:path>
                <a:path w="4672965" h="4711700">
                  <a:moveTo>
                    <a:pt x="2489589" y="38100"/>
                  </a:moveTo>
                  <a:lnTo>
                    <a:pt x="2467025" y="38100"/>
                  </a:lnTo>
                  <a:lnTo>
                    <a:pt x="2476245" y="50800"/>
                  </a:lnTo>
                  <a:lnTo>
                    <a:pt x="2483136" y="50797"/>
                  </a:lnTo>
                  <a:lnTo>
                    <a:pt x="2489589" y="38100"/>
                  </a:lnTo>
                  <a:close/>
                </a:path>
                <a:path w="4672965" h="4711700">
                  <a:moveTo>
                    <a:pt x="2500591" y="38100"/>
                  </a:moveTo>
                  <a:lnTo>
                    <a:pt x="2493201" y="38100"/>
                  </a:lnTo>
                  <a:lnTo>
                    <a:pt x="2492967" y="50800"/>
                  </a:lnTo>
                  <a:lnTo>
                    <a:pt x="2494942" y="50797"/>
                  </a:lnTo>
                  <a:lnTo>
                    <a:pt x="2500591" y="38100"/>
                  </a:lnTo>
                  <a:close/>
                </a:path>
                <a:path w="4672965" h="4711700">
                  <a:moveTo>
                    <a:pt x="2518970" y="38100"/>
                  </a:moveTo>
                  <a:lnTo>
                    <a:pt x="2512065" y="38100"/>
                  </a:lnTo>
                  <a:lnTo>
                    <a:pt x="2510766" y="50800"/>
                  </a:lnTo>
                  <a:lnTo>
                    <a:pt x="2519344" y="50800"/>
                  </a:lnTo>
                  <a:lnTo>
                    <a:pt x="2518970" y="38100"/>
                  </a:lnTo>
                  <a:close/>
                </a:path>
                <a:path w="4672965" h="4711700">
                  <a:moveTo>
                    <a:pt x="2546447" y="38100"/>
                  </a:moveTo>
                  <a:lnTo>
                    <a:pt x="2522920" y="38100"/>
                  </a:lnTo>
                  <a:lnTo>
                    <a:pt x="2519344" y="50800"/>
                  </a:lnTo>
                  <a:lnTo>
                    <a:pt x="2539388" y="50797"/>
                  </a:lnTo>
                  <a:lnTo>
                    <a:pt x="2546447" y="38100"/>
                  </a:lnTo>
                  <a:close/>
                </a:path>
                <a:path w="4672965" h="4711700">
                  <a:moveTo>
                    <a:pt x="2578252" y="38100"/>
                  </a:moveTo>
                  <a:lnTo>
                    <a:pt x="2561015" y="38100"/>
                  </a:lnTo>
                  <a:lnTo>
                    <a:pt x="2556081" y="50800"/>
                  </a:lnTo>
                  <a:lnTo>
                    <a:pt x="2569777" y="50797"/>
                  </a:lnTo>
                  <a:lnTo>
                    <a:pt x="2578252" y="38100"/>
                  </a:lnTo>
                  <a:close/>
                </a:path>
                <a:path w="4672965" h="4711700">
                  <a:moveTo>
                    <a:pt x="2585115" y="38100"/>
                  </a:moveTo>
                  <a:lnTo>
                    <a:pt x="2580184" y="38100"/>
                  </a:lnTo>
                  <a:lnTo>
                    <a:pt x="2576912" y="50800"/>
                  </a:lnTo>
                  <a:lnTo>
                    <a:pt x="2585293" y="50797"/>
                  </a:lnTo>
                  <a:lnTo>
                    <a:pt x="2586324" y="49997"/>
                  </a:lnTo>
                  <a:lnTo>
                    <a:pt x="2586199" y="47702"/>
                  </a:lnTo>
                  <a:lnTo>
                    <a:pt x="2585115" y="38100"/>
                  </a:lnTo>
                  <a:close/>
                </a:path>
                <a:path w="4672965" h="4711700">
                  <a:moveTo>
                    <a:pt x="2589586" y="47466"/>
                  </a:moveTo>
                  <a:lnTo>
                    <a:pt x="2586494" y="49866"/>
                  </a:lnTo>
                  <a:lnTo>
                    <a:pt x="2586549" y="50800"/>
                  </a:lnTo>
                  <a:lnTo>
                    <a:pt x="2591177" y="50800"/>
                  </a:lnTo>
                  <a:lnTo>
                    <a:pt x="2589586" y="47466"/>
                  </a:lnTo>
                  <a:close/>
                </a:path>
                <a:path w="4672965" h="4711700">
                  <a:moveTo>
                    <a:pt x="2607733" y="49989"/>
                  </a:moveTo>
                  <a:lnTo>
                    <a:pt x="2607295" y="50800"/>
                  </a:lnTo>
                  <a:lnTo>
                    <a:pt x="2607700" y="50800"/>
                  </a:lnTo>
                  <a:lnTo>
                    <a:pt x="2607733" y="49989"/>
                  </a:lnTo>
                  <a:close/>
                </a:path>
                <a:path w="4672965" h="4711700">
                  <a:moveTo>
                    <a:pt x="2623417" y="38100"/>
                  </a:moveTo>
                  <a:lnTo>
                    <a:pt x="2619441" y="50800"/>
                  </a:lnTo>
                  <a:lnTo>
                    <a:pt x="2629701" y="50800"/>
                  </a:lnTo>
                  <a:lnTo>
                    <a:pt x="2623417" y="38100"/>
                  </a:lnTo>
                  <a:close/>
                </a:path>
                <a:path w="4672965" h="4711700">
                  <a:moveTo>
                    <a:pt x="2652468" y="38100"/>
                  </a:moveTo>
                  <a:lnTo>
                    <a:pt x="2641029" y="38100"/>
                  </a:lnTo>
                  <a:lnTo>
                    <a:pt x="2632305" y="50800"/>
                  </a:lnTo>
                  <a:lnTo>
                    <a:pt x="2648605" y="50797"/>
                  </a:lnTo>
                  <a:lnTo>
                    <a:pt x="2652468" y="38100"/>
                  </a:lnTo>
                  <a:close/>
                </a:path>
                <a:path w="4672965" h="4711700">
                  <a:moveTo>
                    <a:pt x="2654809" y="38100"/>
                  </a:moveTo>
                  <a:lnTo>
                    <a:pt x="2652468" y="38100"/>
                  </a:lnTo>
                  <a:lnTo>
                    <a:pt x="2648604" y="50800"/>
                  </a:lnTo>
                  <a:lnTo>
                    <a:pt x="2654809" y="38100"/>
                  </a:lnTo>
                  <a:close/>
                </a:path>
                <a:path w="4672965" h="4711700">
                  <a:moveTo>
                    <a:pt x="2668519" y="38100"/>
                  </a:moveTo>
                  <a:lnTo>
                    <a:pt x="2654809" y="38100"/>
                  </a:lnTo>
                  <a:lnTo>
                    <a:pt x="2648604" y="50800"/>
                  </a:lnTo>
                  <a:lnTo>
                    <a:pt x="2651678" y="50797"/>
                  </a:lnTo>
                  <a:lnTo>
                    <a:pt x="2668519" y="38100"/>
                  </a:lnTo>
                  <a:close/>
                </a:path>
                <a:path w="4672965" h="4711700">
                  <a:moveTo>
                    <a:pt x="2681561" y="38795"/>
                  </a:moveTo>
                  <a:lnTo>
                    <a:pt x="2666777" y="50800"/>
                  </a:lnTo>
                  <a:lnTo>
                    <a:pt x="2680921" y="50800"/>
                  </a:lnTo>
                  <a:lnTo>
                    <a:pt x="2681561" y="38795"/>
                  </a:lnTo>
                  <a:close/>
                </a:path>
                <a:path w="4672965" h="4711700">
                  <a:moveTo>
                    <a:pt x="2694338" y="38100"/>
                  </a:moveTo>
                  <a:lnTo>
                    <a:pt x="2686776" y="38100"/>
                  </a:lnTo>
                  <a:lnTo>
                    <a:pt x="2690598" y="50800"/>
                  </a:lnTo>
                  <a:lnTo>
                    <a:pt x="2693876" y="50800"/>
                  </a:lnTo>
                  <a:lnTo>
                    <a:pt x="2694338" y="38100"/>
                  </a:lnTo>
                  <a:close/>
                </a:path>
                <a:path w="4672965" h="4711700">
                  <a:moveTo>
                    <a:pt x="2733851" y="38100"/>
                  </a:moveTo>
                  <a:lnTo>
                    <a:pt x="2702717" y="38100"/>
                  </a:lnTo>
                  <a:lnTo>
                    <a:pt x="2713741" y="50800"/>
                  </a:lnTo>
                  <a:lnTo>
                    <a:pt x="2723680" y="50797"/>
                  </a:lnTo>
                  <a:lnTo>
                    <a:pt x="2733870" y="40367"/>
                  </a:lnTo>
                  <a:lnTo>
                    <a:pt x="2733851" y="38100"/>
                  </a:lnTo>
                  <a:close/>
                </a:path>
                <a:path w="4672965" h="4711700">
                  <a:moveTo>
                    <a:pt x="2745412" y="38100"/>
                  </a:moveTo>
                  <a:lnTo>
                    <a:pt x="2736085" y="38100"/>
                  </a:lnTo>
                  <a:lnTo>
                    <a:pt x="2733970" y="40264"/>
                  </a:lnTo>
                  <a:lnTo>
                    <a:pt x="2734508" y="50800"/>
                  </a:lnTo>
                  <a:lnTo>
                    <a:pt x="2742772" y="50797"/>
                  </a:lnTo>
                  <a:lnTo>
                    <a:pt x="2745412" y="38100"/>
                  </a:lnTo>
                  <a:close/>
                </a:path>
                <a:path w="4672965" h="4711700">
                  <a:moveTo>
                    <a:pt x="2799603" y="38100"/>
                  </a:moveTo>
                  <a:lnTo>
                    <a:pt x="2766742" y="38100"/>
                  </a:lnTo>
                  <a:lnTo>
                    <a:pt x="2742771" y="50800"/>
                  </a:lnTo>
                  <a:lnTo>
                    <a:pt x="2793298" y="50797"/>
                  </a:lnTo>
                  <a:lnTo>
                    <a:pt x="2799603" y="38100"/>
                  </a:lnTo>
                  <a:close/>
                </a:path>
                <a:path w="4672965" h="4711700">
                  <a:moveTo>
                    <a:pt x="2807192" y="38100"/>
                  </a:moveTo>
                  <a:lnTo>
                    <a:pt x="2799967" y="50800"/>
                  </a:lnTo>
                  <a:lnTo>
                    <a:pt x="2804386" y="50797"/>
                  </a:lnTo>
                  <a:lnTo>
                    <a:pt x="2807192" y="38100"/>
                  </a:lnTo>
                  <a:close/>
                </a:path>
                <a:path w="4672965" h="4711700">
                  <a:moveTo>
                    <a:pt x="2839107" y="38100"/>
                  </a:moveTo>
                  <a:lnTo>
                    <a:pt x="2816249" y="38100"/>
                  </a:lnTo>
                  <a:lnTo>
                    <a:pt x="2818709" y="50800"/>
                  </a:lnTo>
                  <a:lnTo>
                    <a:pt x="2821096" y="50797"/>
                  </a:lnTo>
                  <a:lnTo>
                    <a:pt x="2839107" y="38100"/>
                  </a:lnTo>
                  <a:close/>
                </a:path>
                <a:path w="4672965" h="4711700">
                  <a:moveTo>
                    <a:pt x="2852953" y="38100"/>
                  </a:moveTo>
                  <a:lnTo>
                    <a:pt x="2839107" y="38100"/>
                  </a:lnTo>
                  <a:lnTo>
                    <a:pt x="2839546" y="50800"/>
                  </a:lnTo>
                  <a:lnTo>
                    <a:pt x="2846720" y="50797"/>
                  </a:lnTo>
                  <a:lnTo>
                    <a:pt x="2852953" y="38100"/>
                  </a:lnTo>
                  <a:close/>
                </a:path>
                <a:path w="4672965" h="4711700">
                  <a:moveTo>
                    <a:pt x="2870147" y="38100"/>
                  </a:moveTo>
                  <a:lnTo>
                    <a:pt x="2866115" y="38100"/>
                  </a:lnTo>
                  <a:lnTo>
                    <a:pt x="2862317" y="50800"/>
                  </a:lnTo>
                  <a:lnTo>
                    <a:pt x="2865779" y="50797"/>
                  </a:lnTo>
                  <a:lnTo>
                    <a:pt x="2867128" y="48856"/>
                  </a:lnTo>
                  <a:lnTo>
                    <a:pt x="2870147" y="38100"/>
                  </a:lnTo>
                  <a:close/>
                </a:path>
                <a:path w="4672965" h="4711700">
                  <a:moveTo>
                    <a:pt x="2899747" y="38100"/>
                  </a:moveTo>
                  <a:lnTo>
                    <a:pt x="2874603" y="38100"/>
                  </a:lnTo>
                  <a:lnTo>
                    <a:pt x="2867128" y="48856"/>
                  </a:lnTo>
                  <a:lnTo>
                    <a:pt x="2866582" y="50800"/>
                  </a:lnTo>
                  <a:lnTo>
                    <a:pt x="2897713" y="50797"/>
                  </a:lnTo>
                  <a:lnTo>
                    <a:pt x="2899747" y="38100"/>
                  </a:lnTo>
                  <a:close/>
                </a:path>
                <a:path w="4672965" h="4711700">
                  <a:moveTo>
                    <a:pt x="2920560" y="38100"/>
                  </a:moveTo>
                  <a:lnTo>
                    <a:pt x="2915429" y="38100"/>
                  </a:lnTo>
                  <a:lnTo>
                    <a:pt x="2911670" y="50800"/>
                  </a:lnTo>
                  <a:lnTo>
                    <a:pt x="2920350" y="50800"/>
                  </a:lnTo>
                  <a:lnTo>
                    <a:pt x="2920560" y="38100"/>
                  </a:lnTo>
                  <a:close/>
                </a:path>
                <a:path w="4672965" h="4711700">
                  <a:moveTo>
                    <a:pt x="2943442" y="38100"/>
                  </a:moveTo>
                  <a:lnTo>
                    <a:pt x="2920560" y="38100"/>
                  </a:lnTo>
                  <a:lnTo>
                    <a:pt x="2920350" y="50800"/>
                  </a:lnTo>
                  <a:lnTo>
                    <a:pt x="2935640" y="50797"/>
                  </a:lnTo>
                  <a:lnTo>
                    <a:pt x="2943442" y="38100"/>
                  </a:lnTo>
                  <a:close/>
                </a:path>
                <a:path w="4672965" h="4711700">
                  <a:moveTo>
                    <a:pt x="2953883" y="38100"/>
                  </a:moveTo>
                  <a:lnTo>
                    <a:pt x="2943442" y="38100"/>
                  </a:lnTo>
                  <a:lnTo>
                    <a:pt x="2941135" y="50800"/>
                  </a:lnTo>
                  <a:lnTo>
                    <a:pt x="2950975" y="50797"/>
                  </a:lnTo>
                  <a:lnTo>
                    <a:pt x="2953883" y="38100"/>
                  </a:lnTo>
                  <a:close/>
                </a:path>
                <a:path w="4672965" h="4711700">
                  <a:moveTo>
                    <a:pt x="2998275" y="38100"/>
                  </a:moveTo>
                  <a:lnTo>
                    <a:pt x="2975741" y="38100"/>
                  </a:lnTo>
                  <a:lnTo>
                    <a:pt x="2963746" y="50800"/>
                  </a:lnTo>
                  <a:lnTo>
                    <a:pt x="2993739" y="50797"/>
                  </a:lnTo>
                  <a:lnTo>
                    <a:pt x="2998275" y="38100"/>
                  </a:lnTo>
                  <a:close/>
                </a:path>
                <a:path w="4672965" h="4711700">
                  <a:moveTo>
                    <a:pt x="3064116" y="38100"/>
                  </a:moveTo>
                  <a:lnTo>
                    <a:pt x="3032585" y="38100"/>
                  </a:lnTo>
                  <a:lnTo>
                    <a:pt x="3041595" y="50800"/>
                  </a:lnTo>
                  <a:lnTo>
                    <a:pt x="3055270" y="50797"/>
                  </a:lnTo>
                  <a:lnTo>
                    <a:pt x="3064116" y="38100"/>
                  </a:lnTo>
                  <a:close/>
                </a:path>
                <a:path w="4672965" h="4711700">
                  <a:moveTo>
                    <a:pt x="3074663" y="38100"/>
                  </a:moveTo>
                  <a:lnTo>
                    <a:pt x="3071655" y="38100"/>
                  </a:lnTo>
                  <a:lnTo>
                    <a:pt x="3059927" y="50800"/>
                  </a:lnTo>
                  <a:lnTo>
                    <a:pt x="3071969" y="50797"/>
                  </a:lnTo>
                  <a:lnTo>
                    <a:pt x="3074663" y="38100"/>
                  </a:lnTo>
                  <a:close/>
                </a:path>
                <a:path w="4672965" h="4711700">
                  <a:moveTo>
                    <a:pt x="3088617" y="38100"/>
                  </a:moveTo>
                  <a:lnTo>
                    <a:pt x="3083233" y="38100"/>
                  </a:lnTo>
                  <a:lnTo>
                    <a:pt x="3071969" y="50800"/>
                  </a:lnTo>
                  <a:lnTo>
                    <a:pt x="3092755" y="50800"/>
                  </a:lnTo>
                  <a:lnTo>
                    <a:pt x="3088617" y="38100"/>
                  </a:lnTo>
                  <a:close/>
                </a:path>
                <a:path w="4672965" h="4711700">
                  <a:moveTo>
                    <a:pt x="2795295" y="12700"/>
                  </a:moveTo>
                  <a:lnTo>
                    <a:pt x="2758599" y="12700"/>
                  </a:lnTo>
                  <a:lnTo>
                    <a:pt x="2744049" y="25400"/>
                  </a:lnTo>
                  <a:lnTo>
                    <a:pt x="2741120" y="30743"/>
                  </a:lnTo>
                  <a:lnTo>
                    <a:pt x="2742220" y="38100"/>
                  </a:lnTo>
                  <a:lnTo>
                    <a:pt x="3094625" y="38100"/>
                  </a:lnTo>
                  <a:lnTo>
                    <a:pt x="3092755" y="50800"/>
                  </a:lnTo>
                  <a:lnTo>
                    <a:pt x="3104848" y="50797"/>
                  </a:lnTo>
                  <a:lnTo>
                    <a:pt x="3108877" y="38460"/>
                  </a:lnTo>
                  <a:lnTo>
                    <a:pt x="3108957" y="38100"/>
                  </a:lnTo>
                  <a:lnTo>
                    <a:pt x="3114582" y="25400"/>
                  </a:lnTo>
                  <a:lnTo>
                    <a:pt x="2789842" y="25400"/>
                  </a:lnTo>
                  <a:lnTo>
                    <a:pt x="2795295" y="12700"/>
                  </a:lnTo>
                  <a:close/>
                </a:path>
                <a:path w="4672965" h="4711700">
                  <a:moveTo>
                    <a:pt x="3186834" y="25400"/>
                  </a:moveTo>
                  <a:lnTo>
                    <a:pt x="3116588" y="25400"/>
                  </a:lnTo>
                  <a:lnTo>
                    <a:pt x="3108995" y="38100"/>
                  </a:lnTo>
                  <a:lnTo>
                    <a:pt x="3108934" y="38286"/>
                  </a:lnTo>
                  <a:lnTo>
                    <a:pt x="3107377" y="50800"/>
                  </a:lnTo>
                  <a:lnTo>
                    <a:pt x="3133598" y="50800"/>
                  </a:lnTo>
                  <a:lnTo>
                    <a:pt x="3131758" y="38100"/>
                  </a:lnTo>
                  <a:lnTo>
                    <a:pt x="3180846" y="38100"/>
                  </a:lnTo>
                  <a:lnTo>
                    <a:pt x="3186834" y="25400"/>
                  </a:lnTo>
                  <a:close/>
                </a:path>
                <a:path w="4672965" h="4711700">
                  <a:moveTo>
                    <a:pt x="3153432" y="38100"/>
                  </a:moveTo>
                  <a:lnTo>
                    <a:pt x="3135159" y="38100"/>
                  </a:lnTo>
                  <a:lnTo>
                    <a:pt x="3135252" y="50800"/>
                  </a:lnTo>
                  <a:lnTo>
                    <a:pt x="3140975" y="50797"/>
                  </a:lnTo>
                  <a:lnTo>
                    <a:pt x="3153334" y="40479"/>
                  </a:lnTo>
                  <a:lnTo>
                    <a:pt x="3153432" y="38100"/>
                  </a:lnTo>
                  <a:close/>
                </a:path>
                <a:path w="4672965" h="4711700">
                  <a:moveTo>
                    <a:pt x="3169636" y="38100"/>
                  </a:moveTo>
                  <a:lnTo>
                    <a:pt x="3156184" y="38100"/>
                  </a:lnTo>
                  <a:lnTo>
                    <a:pt x="3159479" y="50800"/>
                  </a:lnTo>
                  <a:lnTo>
                    <a:pt x="3165579" y="50797"/>
                  </a:lnTo>
                  <a:lnTo>
                    <a:pt x="3169636" y="38100"/>
                  </a:lnTo>
                  <a:close/>
                </a:path>
                <a:path w="4672965" h="4711700">
                  <a:moveTo>
                    <a:pt x="3195309" y="38100"/>
                  </a:moveTo>
                  <a:lnTo>
                    <a:pt x="3179832" y="38100"/>
                  </a:lnTo>
                  <a:lnTo>
                    <a:pt x="3178353" y="50800"/>
                  </a:lnTo>
                  <a:lnTo>
                    <a:pt x="3199085" y="50800"/>
                  </a:lnTo>
                  <a:lnTo>
                    <a:pt x="3195309" y="38100"/>
                  </a:lnTo>
                  <a:close/>
                </a:path>
                <a:path w="4672965" h="4711700">
                  <a:moveTo>
                    <a:pt x="3227298" y="39404"/>
                  </a:moveTo>
                  <a:lnTo>
                    <a:pt x="3211860" y="50800"/>
                  </a:lnTo>
                  <a:lnTo>
                    <a:pt x="3220266" y="50797"/>
                  </a:lnTo>
                  <a:lnTo>
                    <a:pt x="3227298" y="39404"/>
                  </a:lnTo>
                  <a:close/>
                </a:path>
                <a:path w="4672965" h="4711700">
                  <a:moveTo>
                    <a:pt x="3236291" y="38100"/>
                  </a:moveTo>
                  <a:lnTo>
                    <a:pt x="3229065" y="38100"/>
                  </a:lnTo>
                  <a:lnTo>
                    <a:pt x="3228390" y="38598"/>
                  </a:lnTo>
                  <a:lnTo>
                    <a:pt x="3228298" y="38744"/>
                  </a:lnTo>
                  <a:lnTo>
                    <a:pt x="3231956" y="50800"/>
                  </a:lnTo>
                  <a:lnTo>
                    <a:pt x="3234686" y="50800"/>
                  </a:lnTo>
                  <a:lnTo>
                    <a:pt x="3236291" y="38100"/>
                  </a:lnTo>
                  <a:close/>
                </a:path>
                <a:path w="4672965" h="4711700">
                  <a:moveTo>
                    <a:pt x="3248503" y="38100"/>
                  </a:moveTo>
                  <a:lnTo>
                    <a:pt x="3238441" y="38100"/>
                  </a:lnTo>
                  <a:lnTo>
                    <a:pt x="3234686" y="50800"/>
                  </a:lnTo>
                  <a:lnTo>
                    <a:pt x="3238039" y="50797"/>
                  </a:lnTo>
                  <a:lnTo>
                    <a:pt x="3248503" y="38100"/>
                  </a:lnTo>
                  <a:close/>
                </a:path>
                <a:path w="4672965" h="4711700">
                  <a:moveTo>
                    <a:pt x="3254329" y="38100"/>
                  </a:moveTo>
                  <a:lnTo>
                    <a:pt x="3248115" y="50800"/>
                  </a:lnTo>
                  <a:lnTo>
                    <a:pt x="3253534" y="50800"/>
                  </a:lnTo>
                  <a:lnTo>
                    <a:pt x="3254329" y="38100"/>
                  </a:lnTo>
                  <a:close/>
                </a:path>
                <a:path w="4672965" h="4711700">
                  <a:moveTo>
                    <a:pt x="3296818" y="38100"/>
                  </a:moveTo>
                  <a:lnTo>
                    <a:pt x="3255877" y="38100"/>
                  </a:lnTo>
                  <a:lnTo>
                    <a:pt x="3258755" y="50800"/>
                  </a:lnTo>
                  <a:lnTo>
                    <a:pt x="3296465" y="50800"/>
                  </a:lnTo>
                  <a:lnTo>
                    <a:pt x="3296818" y="38100"/>
                  </a:lnTo>
                  <a:close/>
                </a:path>
                <a:path w="4672965" h="4711700">
                  <a:moveTo>
                    <a:pt x="3309972" y="38100"/>
                  </a:moveTo>
                  <a:lnTo>
                    <a:pt x="3307891" y="38100"/>
                  </a:lnTo>
                  <a:lnTo>
                    <a:pt x="3296465" y="50800"/>
                  </a:lnTo>
                  <a:lnTo>
                    <a:pt x="3298077" y="50797"/>
                  </a:lnTo>
                  <a:lnTo>
                    <a:pt x="3309972" y="38100"/>
                  </a:lnTo>
                  <a:close/>
                </a:path>
                <a:path w="4672965" h="4711700">
                  <a:moveTo>
                    <a:pt x="3325207" y="38100"/>
                  </a:moveTo>
                  <a:lnTo>
                    <a:pt x="3316215" y="38100"/>
                  </a:lnTo>
                  <a:lnTo>
                    <a:pt x="3306202" y="50800"/>
                  </a:lnTo>
                  <a:lnTo>
                    <a:pt x="3326621" y="50800"/>
                  </a:lnTo>
                  <a:lnTo>
                    <a:pt x="3325207" y="38100"/>
                  </a:lnTo>
                  <a:close/>
                </a:path>
                <a:path w="4672965" h="4711700">
                  <a:moveTo>
                    <a:pt x="3346268" y="38100"/>
                  </a:moveTo>
                  <a:lnTo>
                    <a:pt x="3335102" y="38100"/>
                  </a:lnTo>
                  <a:lnTo>
                    <a:pt x="3326621" y="50800"/>
                  </a:lnTo>
                  <a:lnTo>
                    <a:pt x="3339606" y="50797"/>
                  </a:lnTo>
                  <a:lnTo>
                    <a:pt x="3346268" y="38100"/>
                  </a:lnTo>
                  <a:close/>
                </a:path>
                <a:path w="4672965" h="4711700">
                  <a:moveTo>
                    <a:pt x="3370679" y="38100"/>
                  </a:moveTo>
                  <a:lnTo>
                    <a:pt x="3346268" y="38100"/>
                  </a:lnTo>
                  <a:lnTo>
                    <a:pt x="3354198" y="50800"/>
                  </a:lnTo>
                  <a:lnTo>
                    <a:pt x="3365783" y="50797"/>
                  </a:lnTo>
                  <a:lnTo>
                    <a:pt x="3370679" y="38100"/>
                  </a:lnTo>
                  <a:close/>
                </a:path>
                <a:path w="4672965" h="4711700">
                  <a:moveTo>
                    <a:pt x="3404930" y="38100"/>
                  </a:moveTo>
                  <a:lnTo>
                    <a:pt x="3393037" y="38100"/>
                  </a:lnTo>
                  <a:lnTo>
                    <a:pt x="3390807" y="50800"/>
                  </a:lnTo>
                  <a:lnTo>
                    <a:pt x="3404930" y="38100"/>
                  </a:lnTo>
                  <a:close/>
                </a:path>
                <a:path w="4672965" h="4711700">
                  <a:moveTo>
                    <a:pt x="3414376" y="49866"/>
                  </a:moveTo>
                  <a:lnTo>
                    <a:pt x="3413814" y="50800"/>
                  </a:lnTo>
                  <a:lnTo>
                    <a:pt x="3415126" y="50800"/>
                  </a:lnTo>
                  <a:lnTo>
                    <a:pt x="3414376" y="49866"/>
                  </a:lnTo>
                  <a:close/>
                </a:path>
                <a:path w="4672965" h="4711700">
                  <a:moveTo>
                    <a:pt x="3435516" y="38100"/>
                  </a:moveTo>
                  <a:lnTo>
                    <a:pt x="3429069" y="38100"/>
                  </a:lnTo>
                  <a:lnTo>
                    <a:pt x="3421382" y="50800"/>
                  </a:lnTo>
                  <a:lnTo>
                    <a:pt x="3423322" y="50797"/>
                  </a:lnTo>
                  <a:lnTo>
                    <a:pt x="3435516" y="38100"/>
                  </a:lnTo>
                  <a:close/>
                </a:path>
                <a:path w="4672965" h="4711700">
                  <a:moveTo>
                    <a:pt x="3478789" y="38100"/>
                  </a:moveTo>
                  <a:lnTo>
                    <a:pt x="3461428" y="38100"/>
                  </a:lnTo>
                  <a:lnTo>
                    <a:pt x="3456146" y="50800"/>
                  </a:lnTo>
                  <a:lnTo>
                    <a:pt x="3458558" y="50797"/>
                  </a:lnTo>
                  <a:lnTo>
                    <a:pt x="3478789" y="38100"/>
                  </a:lnTo>
                  <a:close/>
                </a:path>
                <a:path w="4672965" h="4711700">
                  <a:moveTo>
                    <a:pt x="3493247" y="38100"/>
                  </a:moveTo>
                  <a:lnTo>
                    <a:pt x="3482144" y="38100"/>
                  </a:lnTo>
                  <a:lnTo>
                    <a:pt x="3481263" y="50800"/>
                  </a:lnTo>
                  <a:lnTo>
                    <a:pt x="3490264" y="50797"/>
                  </a:lnTo>
                  <a:lnTo>
                    <a:pt x="3493247" y="38100"/>
                  </a:lnTo>
                  <a:close/>
                </a:path>
                <a:path w="4672965" h="4711700">
                  <a:moveTo>
                    <a:pt x="3547522" y="38100"/>
                  </a:moveTo>
                  <a:lnTo>
                    <a:pt x="3514259" y="38100"/>
                  </a:lnTo>
                  <a:lnTo>
                    <a:pt x="3490263" y="50800"/>
                  </a:lnTo>
                  <a:lnTo>
                    <a:pt x="3540529" y="50797"/>
                  </a:lnTo>
                  <a:lnTo>
                    <a:pt x="3547522" y="38100"/>
                  </a:lnTo>
                  <a:close/>
                </a:path>
                <a:path w="4672965" h="4711700">
                  <a:moveTo>
                    <a:pt x="3555410" y="38100"/>
                  </a:moveTo>
                  <a:lnTo>
                    <a:pt x="3547452" y="50800"/>
                  </a:lnTo>
                  <a:lnTo>
                    <a:pt x="3551222" y="50797"/>
                  </a:lnTo>
                  <a:lnTo>
                    <a:pt x="3555410" y="38100"/>
                  </a:lnTo>
                  <a:close/>
                </a:path>
                <a:path w="4672965" h="4711700">
                  <a:moveTo>
                    <a:pt x="3586718" y="38100"/>
                  </a:moveTo>
                  <a:lnTo>
                    <a:pt x="3564205" y="38100"/>
                  </a:lnTo>
                  <a:lnTo>
                    <a:pt x="3565573" y="50800"/>
                  </a:lnTo>
                  <a:lnTo>
                    <a:pt x="3568155" y="50797"/>
                  </a:lnTo>
                  <a:lnTo>
                    <a:pt x="3586718" y="38100"/>
                  </a:lnTo>
                  <a:close/>
                </a:path>
                <a:path w="4672965" h="4711700">
                  <a:moveTo>
                    <a:pt x="3601216" y="38100"/>
                  </a:moveTo>
                  <a:lnTo>
                    <a:pt x="3586718" y="38100"/>
                  </a:lnTo>
                  <a:lnTo>
                    <a:pt x="3586904" y="50800"/>
                  </a:lnTo>
                  <a:lnTo>
                    <a:pt x="3594232" y="50797"/>
                  </a:lnTo>
                  <a:lnTo>
                    <a:pt x="3601216" y="38100"/>
                  </a:lnTo>
                  <a:close/>
                </a:path>
                <a:path w="4672965" h="4711700">
                  <a:moveTo>
                    <a:pt x="3617839" y="38100"/>
                  </a:moveTo>
                  <a:lnTo>
                    <a:pt x="3613706" y="38100"/>
                  </a:lnTo>
                  <a:lnTo>
                    <a:pt x="3609534" y="50800"/>
                  </a:lnTo>
                  <a:lnTo>
                    <a:pt x="3612084" y="50797"/>
                  </a:lnTo>
                  <a:lnTo>
                    <a:pt x="3614655" y="47702"/>
                  </a:lnTo>
                  <a:lnTo>
                    <a:pt x="3617839" y="38100"/>
                  </a:lnTo>
                  <a:close/>
                </a:path>
                <a:path w="4672965" h="4711700">
                  <a:moveTo>
                    <a:pt x="3647689" y="38100"/>
                  </a:moveTo>
                  <a:lnTo>
                    <a:pt x="3622633" y="38100"/>
                  </a:lnTo>
                  <a:lnTo>
                    <a:pt x="3614655" y="47702"/>
                  </a:lnTo>
                  <a:lnTo>
                    <a:pt x="3613628" y="50800"/>
                  </a:lnTo>
                  <a:lnTo>
                    <a:pt x="3645028" y="50797"/>
                  </a:lnTo>
                  <a:lnTo>
                    <a:pt x="3647689" y="38100"/>
                  </a:lnTo>
                  <a:close/>
                </a:path>
                <a:path w="4672965" h="4711700">
                  <a:moveTo>
                    <a:pt x="3668286" y="38100"/>
                  </a:moveTo>
                  <a:lnTo>
                    <a:pt x="3663574" y="38100"/>
                  </a:lnTo>
                  <a:lnTo>
                    <a:pt x="3658860" y="50800"/>
                  </a:lnTo>
                  <a:lnTo>
                    <a:pt x="3667867" y="50800"/>
                  </a:lnTo>
                  <a:lnTo>
                    <a:pt x="3668286" y="38100"/>
                  </a:lnTo>
                  <a:close/>
                </a:path>
                <a:path w="4672965" h="4711700">
                  <a:moveTo>
                    <a:pt x="3691389" y="38100"/>
                  </a:moveTo>
                  <a:lnTo>
                    <a:pt x="3668286" y="38100"/>
                  </a:lnTo>
                  <a:lnTo>
                    <a:pt x="3667867" y="50800"/>
                  </a:lnTo>
                  <a:lnTo>
                    <a:pt x="3682528" y="50797"/>
                  </a:lnTo>
                  <a:lnTo>
                    <a:pt x="3691389" y="38100"/>
                  </a:lnTo>
                  <a:close/>
                </a:path>
                <a:path w="4672965" h="4711700">
                  <a:moveTo>
                    <a:pt x="3701478" y="38100"/>
                  </a:moveTo>
                  <a:lnTo>
                    <a:pt x="3691389" y="38100"/>
                  </a:lnTo>
                  <a:lnTo>
                    <a:pt x="3688560" y="50800"/>
                  </a:lnTo>
                  <a:lnTo>
                    <a:pt x="3697792" y="50797"/>
                  </a:lnTo>
                  <a:lnTo>
                    <a:pt x="3701478" y="38100"/>
                  </a:lnTo>
                  <a:close/>
                </a:path>
                <a:path w="4672965" h="4711700">
                  <a:moveTo>
                    <a:pt x="3746549" y="38100"/>
                  </a:moveTo>
                  <a:lnTo>
                    <a:pt x="3723677" y="38100"/>
                  </a:lnTo>
                  <a:lnTo>
                    <a:pt x="3710783" y="50800"/>
                  </a:lnTo>
                  <a:lnTo>
                    <a:pt x="3741243" y="50797"/>
                  </a:lnTo>
                  <a:lnTo>
                    <a:pt x="3746549" y="38100"/>
                  </a:lnTo>
                  <a:close/>
                </a:path>
                <a:path w="4672965" h="4711700">
                  <a:moveTo>
                    <a:pt x="3812156" y="38100"/>
                  </a:moveTo>
                  <a:lnTo>
                    <a:pt x="3780468" y="38100"/>
                  </a:lnTo>
                  <a:lnTo>
                    <a:pt x="3789072" y="50800"/>
                  </a:lnTo>
                  <a:lnTo>
                    <a:pt x="3802734" y="50797"/>
                  </a:lnTo>
                  <a:lnTo>
                    <a:pt x="3812156" y="38100"/>
                  </a:lnTo>
                  <a:close/>
                </a:path>
                <a:path w="4672965" h="4711700">
                  <a:moveTo>
                    <a:pt x="3822748" y="38100"/>
                  </a:moveTo>
                  <a:lnTo>
                    <a:pt x="3819590" y="38100"/>
                  </a:lnTo>
                  <a:lnTo>
                    <a:pt x="3807025" y="50800"/>
                  </a:lnTo>
                  <a:lnTo>
                    <a:pt x="3819067" y="50797"/>
                  </a:lnTo>
                  <a:lnTo>
                    <a:pt x="3822748" y="38100"/>
                  </a:lnTo>
                  <a:close/>
                </a:path>
                <a:path w="4672965" h="4711700">
                  <a:moveTo>
                    <a:pt x="3836239" y="38100"/>
                  </a:moveTo>
                  <a:lnTo>
                    <a:pt x="3830817" y="38100"/>
                  </a:lnTo>
                  <a:lnTo>
                    <a:pt x="3819066" y="50800"/>
                  </a:lnTo>
                  <a:lnTo>
                    <a:pt x="3840229" y="50800"/>
                  </a:lnTo>
                  <a:lnTo>
                    <a:pt x="3836239" y="38100"/>
                  </a:lnTo>
                  <a:close/>
                </a:path>
                <a:path w="4672965" h="4711700">
                  <a:moveTo>
                    <a:pt x="3547360" y="12700"/>
                  </a:moveTo>
                  <a:lnTo>
                    <a:pt x="3511118" y="12700"/>
                  </a:lnTo>
                  <a:lnTo>
                    <a:pt x="3499223" y="21901"/>
                  </a:lnTo>
                  <a:lnTo>
                    <a:pt x="3498841" y="25400"/>
                  </a:lnTo>
                  <a:lnTo>
                    <a:pt x="3491956" y="38100"/>
                  </a:lnTo>
                  <a:lnTo>
                    <a:pt x="3842325" y="38100"/>
                  </a:lnTo>
                  <a:lnTo>
                    <a:pt x="3840229" y="50800"/>
                  </a:lnTo>
                  <a:lnTo>
                    <a:pt x="3851318" y="50797"/>
                  </a:lnTo>
                  <a:lnTo>
                    <a:pt x="3857035" y="38100"/>
                  </a:lnTo>
                  <a:lnTo>
                    <a:pt x="3858359" y="36264"/>
                  </a:lnTo>
                  <a:lnTo>
                    <a:pt x="3864252" y="25400"/>
                  </a:lnTo>
                  <a:lnTo>
                    <a:pt x="3541246" y="25400"/>
                  </a:lnTo>
                  <a:lnTo>
                    <a:pt x="3547360" y="12700"/>
                  </a:lnTo>
                  <a:close/>
                </a:path>
                <a:path w="4672965" h="4711700">
                  <a:moveTo>
                    <a:pt x="3936759" y="25400"/>
                  </a:moveTo>
                  <a:lnTo>
                    <a:pt x="3866199" y="25400"/>
                  </a:lnTo>
                  <a:lnTo>
                    <a:pt x="3858359" y="36264"/>
                  </a:lnTo>
                  <a:lnTo>
                    <a:pt x="3857364" y="38100"/>
                  </a:lnTo>
                  <a:lnTo>
                    <a:pt x="3854520" y="50800"/>
                  </a:lnTo>
                  <a:lnTo>
                    <a:pt x="3880557" y="50800"/>
                  </a:lnTo>
                  <a:lnTo>
                    <a:pt x="3879379" y="38100"/>
                  </a:lnTo>
                  <a:lnTo>
                    <a:pt x="3930185" y="38100"/>
                  </a:lnTo>
                  <a:lnTo>
                    <a:pt x="3936759" y="25400"/>
                  </a:lnTo>
                  <a:close/>
                </a:path>
                <a:path w="4672965" h="4711700">
                  <a:moveTo>
                    <a:pt x="3901053" y="38100"/>
                  </a:moveTo>
                  <a:lnTo>
                    <a:pt x="3883266" y="38100"/>
                  </a:lnTo>
                  <a:lnTo>
                    <a:pt x="3882756" y="50800"/>
                  </a:lnTo>
                  <a:lnTo>
                    <a:pt x="3887864" y="50797"/>
                  </a:lnTo>
                  <a:lnTo>
                    <a:pt x="3900903" y="40704"/>
                  </a:lnTo>
                  <a:lnTo>
                    <a:pt x="3901053" y="38100"/>
                  </a:lnTo>
                  <a:close/>
                </a:path>
                <a:path w="4672965" h="4711700">
                  <a:moveTo>
                    <a:pt x="3917602" y="38100"/>
                  </a:moveTo>
                  <a:lnTo>
                    <a:pt x="3904268" y="38100"/>
                  </a:lnTo>
                  <a:lnTo>
                    <a:pt x="3906826" y="50800"/>
                  </a:lnTo>
                  <a:lnTo>
                    <a:pt x="3912677" y="50797"/>
                  </a:lnTo>
                  <a:lnTo>
                    <a:pt x="3917602" y="38100"/>
                  </a:lnTo>
                  <a:close/>
                </a:path>
                <a:path w="4672965" h="4711700">
                  <a:moveTo>
                    <a:pt x="3943155" y="38100"/>
                  </a:moveTo>
                  <a:lnTo>
                    <a:pt x="3927533" y="38100"/>
                  </a:lnTo>
                  <a:lnTo>
                    <a:pt x="3925451" y="50800"/>
                  </a:lnTo>
                  <a:lnTo>
                    <a:pt x="3946078" y="50800"/>
                  </a:lnTo>
                  <a:lnTo>
                    <a:pt x="3943155" y="38100"/>
                  </a:lnTo>
                  <a:close/>
                </a:path>
                <a:path w="4672965" h="4711700">
                  <a:moveTo>
                    <a:pt x="3974811" y="39505"/>
                  </a:moveTo>
                  <a:lnTo>
                    <a:pt x="3958748" y="50800"/>
                  </a:lnTo>
                  <a:lnTo>
                    <a:pt x="3967575" y="50797"/>
                  </a:lnTo>
                  <a:lnTo>
                    <a:pt x="3974811" y="39505"/>
                  </a:lnTo>
                  <a:close/>
                </a:path>
                <a:path w="4672965" h="4711700">
                  <a:moveTo>
                    <a:pt x="3984050" y="38100"/>
                  </a:moveTo>
                  <a:lnTo>
                    <a:pt x="3976809" y="38100"/>
                  </a:lnTo>
                  <a:lnTo>
                    <a:pt x="3976100" y="38598"/>
                  </a:lnTo>
                  <a:lnTo>
                    <a:pt x="3976009" y="39158"/>
                  </a:lnTo>
                  <a:lnTo>
                    <a:pt x="3979294" y="50800"/>
                  </a:lnTo>
                  <a:lnTo>
                    <a:pt x="3981680" y="50797"/>
                  </a:lnTo>
                  <a:lnTo>
                    <a:pt x="3984050" y="38100"/>
                  </a:lnTo>
                  <a:close/>
                </a:path>
                <a:path w="4672965" h="4711700">
                  <a:moveTo>
                    <a:pt x="3996409" y="38100"/>
                  </a:moveTo>
                  <a:lnTo>
                    <a:pt x="3986318" y="38100"/>
                  </a:lnTo>
                  <a:lnTo>
                    <a:pt x="3981679" y="50800"/>
                  </a:lnTo>
                  <a:lnTo>
                    <a:pt x="3984823" y="50797"/>
                  </a:lnTo>
                  <a:lnTo>
                    <a:pt x="3996409" y="38100"/>
                  </a:lnTo>
                  <a:close/>
                </a:path>
                <a:path w="4672965" h="4711700">
                  <a:moveTo>
                    <a:pt x="4002017" y="38100"/>
                  </a:moveTo>
                  <a:lnTo>
                    <a:pt x="3995593" y="50800"/>
                  </a:lnTo>
                  <a:lnTo>
                    <a:pt x="4000736" y="50800"/>
                  </a:lnTo>
                  <a:lnTo>
                    <a:pt x="4002017" y="38100"/>
                  </a:lnTo>
                  <a:close/>
                </a:path>
                <a:path w="4672965" h="4711700">
                  <a:moveTo>
                    <a:pt x="4044879" y="38100"/>
                  </a:moveTo>
                  <a:lnTo>
                    <a:pt x="4003472" y="38100"/>
                  </a:lnTo>
                  <a:lnTo>
                    <a:pt x="4005450" y="50800"/>
                  </a:lnTo>
                  <a:lnTo>
                    <a:pt x="4043981" y="50800"/>
                  </a:lnTo>
                  <a:lnTo>
                    <a:pt x="4044879" y="38100"/>
                  </a:lnTo>
                  <a:close/>
                </a:path>
                <a:path w="4672965" h="4711700">
                  <a:moveTo>
                    <a:pt x="4057960" y="38100"/>
                  </a:moveTo>
                  <a:lnTo>
                    <a:pt x="4056453" y="38100"/>
                  </a:lnTo>
                  <a:lnTo>
                    <a:pt x="4043981" y="50800"/>
                  </a:lnTo>
                  <a:lnTo>
                    <a:pt x="4045437" y="50797"/>
                  </a:lnTo>
                  <a:lnTo>
                    <a:pt x="4057960" y="38100"/>
                  </a:lnTo>
                  <a:close/>
                </a:path>
                <a:path w="4672965" h="4711700">
                  <a:moveTo>
                    <a:pt x="4073066" y="38100"/>
                  </a:moveTo>
                  <a:lnTo>
                    <a:pt x="4064439" y="38100"/>
                  </a:lnTo>
                  <a:lnTo>
                    <a:pt x="4053091" y="50800"/>
                  </a:lnTo>
                  <a:lnTo>
                    <a:pt x="4073404" y="50800"/>
                  </a:lnTo>
                  <a:lnTo>
                    <a:pt x="4073066" y="38100"/>
                  </a:lnTo>
                  <a:close/>
                </a:path>
                <a:path w="4672965" h="4711700">
                  <a:moveTo>
                    <a:pt x="4093939" y="38100"/>
                  </a:moveTo>
                  <a:lnTo>
                    <a:pt x="4082990" y="38100"/>
                  </a:lnTo>
                  <a:lnTo>
                    <a:pt x="4073404" y="50800"/>
                  </a:lnTo>
                  <a:lnTo>
                    <a:pt x="4086809" y="50797"/>
                  </a:lnTo>
                  <a:lnTo>
                    <a:pt x="4093939" y="38100"/>
                  </a:lnTo>
                  <a:close/>
                </a:path>
                <a:path w="4672965" h="4711700">
                  <a:moveTo>
                    <a:pt x="4118526" y="38100"/>
                  </a:moveTo>
                  <a:lnTo>
                    <a:pt x="4093939" y="38100"/>
                  </a:lnTo>
                  <a:lnTo>
                    <a:pt x="4101453" y="50800"/>
                  </a:lnTo>
                  <a:lnTo>
                    <a:pt x="4112357" y="50797"/>
                  </a:lnTo>
                  <a:lnTo>
                    <a:pt x="4118526" y="38100"/>
                  </a:lnTo>
                  <a:close/>
                </a:path>
                <a:path w="4672965" h="4711700">
                  <a:moveTo>
                    <a:pt x="4152504" y="38100"/>
                  </a:moveTo>
                  <a:lnTo>
                    <a:pt x="4140878" y="38100"/>
                  </a:lnTo>
                  <a:lnTo>
                    <a:pt x="4137800" y="50800"/>
                  </a:lnTo>
                  <a:lnTo>
                    <a:pt x="4152504" y="38100"/>
                  </a:lnTo>
                  <a:close/>
                </a:path>
                <a:path w="4672965" h="4711700">
                  <a:moveTo>
                    <a:pt x="4161361" y="49976"/>
                  </a:moveTo>
                  <a:lnTo>
                    <a:pt x="4160813" y="50800"/>
                  </a:lnTo>
                  <a:lnTo>
                    <a:pt x="4161975" y="50800"/>
                  </a:lnTo>
                  <a:lnTo>
                    <a:pt x="4161361" y="49976"/>
                  </a:lnTo>
                  <a:close/>
                </a:path>
                <a:path w="4672965" h="4711700">
                  <a:moveTo>
                    <a:pt x="4183399" y="38100"/>
                  </a:moveTo>
                  <a:lnTo>
                    <a:pt x="4177482" y="38100"/>
                  </a:lnTo>
                  <a:lnTo>
                    <a:pt x="4168794" y="50800"/>
                  </a:lnTo>
                  <a:lnTo>
                    <a:pt x="4178847" y="50797"/>
                  </a:lnTo>
                  <a:lnTo>
                    <a:pt x="4183399" y="38100"/>
                  </a:lnTo>
                  <a:close/>
                </a:path>
                <a:path w="4672965" h="4711700">
                  <a:moveTo>
                    <a:pt x="4226541" y="38100"/>
                  </a:moveTo>
                  <a:lnTo>
                    <a:pt x="4209311" y="38100"/>
                  </a:lnTo>
                  <a:lnTo>
                    <a:pt x="4203557" y="50800"/>
                  </a:lnTo>
                  <a:lnTo>
                    <a:pt x="4204923" y="50797"/>
                  </a:lnTo>
                  <a:lnTo>
                    <a:pt x="4226541" y="38100"/>
                  </a:lnTo>
                  <a:close/>
                </a:path>
                <a:path w="4672965" h="4711700">
                  <a:moveTo>
                    <a:pt x="4241101" y="38100"/>
                  </a:moveTo>
                  <a:lnTo>
                    <a:pt x="4230392" y="38100"/>
                  </a:lnTo>
                  <a:lnTo>
                    <a:pt x="4227955" y="50800"/>
                  </a:lnTo>
                  <a:lnTo>
                    <a:pt x="4237805" y="50797"/>
                  </a:lnTo>
                  <a:lnTo>
                    <a:pt x="4241101" y="38100"/>
                  </a:lnTo>
                  <a:close/>
                </a:path>
                <a:path w="4672965" h="4711700">
                  <a:moveTo>
                    <a:pt x="4295469" y="38100"/>
                  </a:moveTo>
                  <a:lnTo>
                    <a:pt x="4261880" y="38100"/>
                  </a:lnTo>
                  <a:lnTo>
                    <a:pt x="4237804" y="50800"/>
                  </a:lnTo>
                  <a:lnTo>
                    <a:pt x="4287745" y="50797"/>
                  </a:lnTo>
                  <a:lnTo>
                    <a:pt x="4295469" y="38100"/>
                  </a:lnTo>
                  <a:close/>
                </a:path>
                <a:path w="4672965" h="4711700">
                  <a:moveTo>
                    <a:pt x="4303659" y="38100"/>
                  </a:moveTo>
                  <a:lnTo>
                    <a:pt x="4294968" y="50800"/>
                  </a:lnTo>
                  <a:lnTo>
                    <a:pt x="4298006" y="50797"/>
                  </a:lnTo>
                  <a:lnTo>
                    <a:pt x="4303659" y="38100"/>
                  </a:lnTo>
                  <a:close/>
                </a:path>
                <a:path w="4672965" h="4711700">
                  <a:moveTo>
                    <a:pt x="4334339" y="38100"/>
                  </a:moveTo>
                  <a:lnTo>
                    <a:pt x="4312245" y="38100"/>
                  </a:lnTo>
                  <a:lnTo>
                    <a:pt x="4312531" y="50800"/>
                  </a:lnTo>
                  <a:lnTo>
                    <a:pt x="4315268" y="50797"/>
                  </a:lnTo>
                  <a:lnTo>
                    <a:pt x="4334339" y="38100"/>
                  </a:lnTo>
                  <a:close/>
                </a:path>
                <a:path w="4672965" h="4711700">
                  <a:moveTo>
                    <a:pt x="4349446" y="38100"/>
                  </a:moveTo>
                  <a:lnTo>
                    <a:pt x="4334339" y="38100"/>
                  </a:lnTo>
                  <a:lnTo>
                    <a:pt x="4334280" y="50800"/>
                  </a:lnTo>
                  <a:lnTo>
                    <a:pt x="4341775" y="50797"/>
                  </a:lnTo>
                  <a:lnTo>
                    <a:pt x="4349446" y="38100"/>
                  </a:lnTo>
                  <a:close/>
                </a:path>
                <a:path w="4672965" h="4711700">
                  <a:moveTo>
                    <a:pt x="4365585" y="38100"/>
                  </a:moveTo>
                  <a:lnTo>
                    <a:pt x="4361354" y="38100"/>
                  </a:lnTo>
                  <a:lnTo>
                    <a:pt x="4356809" y="50800"/>
                  </a:lnTo>
                  <a:lnTo>
                    <a:pt x="4358333" y="50797"/>
                  </a:lnTo>
                  <a:lnTo>
                    <a:pt x="4362303" y="46677"/>
                  </a:lnTo>
                  <a:lnTo>
                    <a:pt x="4365585" y="38100"/>
                  </a:lnTo>
                  <a:close/>
                </a:path>
                <a:path w="4672965" h="4711700">
                  <a:moveTo>
                    <a:pt x="4395646" y="38100"/>
                  </a:moveTo>
                  <a:lnTo>
                    <a:pt x="4370568" y="38100"/>
                  </a:lnTo>
                  <a:lnTo>
                    <a:pt x="4362303" y="46677"/>
                  </a:lnTo>
                  <a:lnTo>
                    <a:pt x="4360725" y="50800"/>
                  </a:lnTo>
                  <a:lnTo>
                    <a:pt x="4392348" y="50797"/>
                  </a:lnTo>
                  <a:lnTo>
                    <a:pt x="4395646" y="38100"/>
                  </a:lnTo>
                  <a:close/>
                </a:path>
                <a:path w="4672965" h="4711700">
                  <a:moveTo>
                    <a:pt x="4416012" y="38100"/>
                  </a:moveTo>
                  <a:lnTo>
                    <a:pt x="4411823" y="38100"/>
                  </a:lnTo>
                  <a:lnTo>
                    <a:pt x="4406118" y="50800"/>
                  </a:lnTo>
                  <a:lnTo>
                    <a:pt x="4415383" y="50800"/>
                  </a:lnTo>
                  <a:lnTo>
                    <a:pt x="4416012" y="38100"/>
                  </a:lnTo>
                  <a:close/>
                </a:path>
                <a:path w="4672965" h="4711700">
                  <a:moveTo>
                    <a:pt x="4439308" y="38100"/>
                  </a:moveTo>
                  <a:lnTo>
                    <a:pt x="4416012" y="38100"/>
                  </a:lnTo>
                  <a:lnTo>
                    <a:pt x="4415383" y="50800"/>
                  </a:lnTo>
                  <a:lnTo>
                    <a:pt x="4429312" y="50797"/>
                  </a:lnTo>
                  <a:lnTo>
                    <a:pt x="4439308" y="38100"/>
                  </a:lnTo>
                  <a:close/>
                </a:path>
                <a:path w="4672965" h="4711700">
                  <a:moveTo>
                    <a:pt x="4449087" y="38100"/>
                  </a:moveTo>
                  <a:lnTo>
                    <a:pt x="4439308" y="38100"/>
                  </a:lnTo>
                  <a:lnTo>
                    <a:pt x="4436024" y="50800"/>
                  </a:lnTo>
                  <a:lnTo>
                    <a:pt x="4444623" y="50797"/>
                  </a:lnTo>
                  <a:lnTo>
                    <a:pt x="4449087" y="38100"/>
                  </a:lnTo>
                  <a:close/>
                </a:path>
                <a:path w="4672965" h="4711700">
                  <a:moveTo>
                    <a:pt x="4494869" y="38100"/>
                  </a:moveTo>
                  <a:lnTo>
                    <a:pt x="4471612" y="38100"/>
                  </a:lnTo>
                  <a:lnTo>
                    <a:pt x="4457807" y="50800"/>
                  </a:lnTo>
                  <a:lnTo>
                    <a:pt x="4488773" y="50797"/>
                  </a:lnTo>
                  <a:lnTo>
                    <a:pt x="4494869" y="38100"/>
                  </a:lnTo>
                  <a:close/>
                </a:path>
                <a:path w="4672965" h="4711700">
                  <a:moveTo>
                    <a:pt x="4560300" y="38100"/>
                  </a:moveTo>
                  <a:lnTo>
                    <a:pt x="4528299" y="38100"/>
                  </a:lnTo>
                  <a:lnTo>
                    <a:pt x="4536461" y="50800"/>
                  </a:lnTo>
                  <a:lnTo>
                    <a:pt x="4550241" y="50797"/>
                  </a:lnTo>
                  <a:lnTo>
                    <a:pt x="4560300" y="38100"/>
                  </a:lnTo>
                  <a:close/>
                </a:path>
                <a:path w="4672965" h="4711700">
                  <a:moveTo>
                    <a:pt x="4570878" y="38100"/>
                  </a:moveTo>
                  <a:lnTo>
                    <a:pt x="4567525" y="38100"/>
                  </a:lnTo>
                  <a:lnTo>
                    <a:pt x="4554018" y="50800"/>
                  </a:lnTo>
                  <a:lnTo>
                    <a:pt x="4566270" y="50797"/>
                  </a:lnTo>
                  <a:lnTo>
                    <a:pt x="4570878" y="38100"/>
                  </a:lnTo>
                  <a:close/>
                </a:path>
                <a:path w="4672965" h="4711700">
                  <a:moveTo>
                    <a:pt x="4583965" y="38100"/>
                  </a:moveTo>
                  <a:lnTo>
                    <a:pt x="4578446" y="38100"/>
                  </a:lnTo>
                  <a:lnTo>
                    <a:pt x="4566269" y="50800"/>
                  </a:lnTo>
                  <a:lnTo>
                    <a:pt x="4587749" y="50800"/>
                  </a:lnTo>
                  <a:lnTo>
                    <a:pt x="4583965" y="38100"/>
                  </a:lnTo>
                  <a:close/>
                </a:path>
                <a:path w="4672965" h="4711700">
                  <a:moveTo>
                    <a:pt x="4299458" y="12700"/>
                  </a:moveTo>
                  <a:lnTo>
                    <a:pt x="4263647" y="12700"/>
                  </a:lnTo>
                  <a:lnTo>
                    <a:pt x="4250361" y="21901"/>
                  </a:lnTo>
                  <a:lnTo>
                    <a:pt x="4249564" y="25400"/>
                  </a:lnTo>
                  <a:lnTo>
                    <a:pt x="4241174" y="38100"/>
                  </a:lnTo>
                  <a:lnTo>
                    <a:pt x="4590051" y="38100"/>
                  </a:lnTo>
                  <a:lnTo>
                    <a:pt x="4587749" y="50800"/>
                  </a:lnTo>
                  <a:lnTo>
                    <a:pt x="4597893" y="50797"/>
                  </a:lnTo>
                  <a:lnTo>
                    <a:pt x="4605165" y="38100"/>
                  </a:lnTo>
                  <a:lnTo>
                    <a:pt x="4608000" y="34738"/>
                  </a:lnTo>
                  <a:lnTo>
                    <a:pt x="4614011" y="25400"/>
                  </a:lnTo>
                  <a:lnTo>
                    <a:pt x="4292709" y="25400"/>
                  </a:lnTo>
                  <a:lnTo>
                    <a:pt x="4299458" y="12700"/>
                  </a:lnTo>
                  <a:close/>
                </a:path>
                <a:path w="4672965" h="4711700">
                  <a:moveTo>
                    <a:pt x="4662392" y="12700"/>
                  </a:moveTo>
                  <a:lnTo>
                    <a:pt x="4634348" y="12700"/>
                  </a:lnTo>
                  <a:lnTo>
                    <a:pt x="4635063" y="25400"/>
                  </a:lnTo>
                  <a:lnTo>
                    <a:pt x="4615875" y="25400"/>
                  </a:lnTo>
                  <a:lnTo>
                    <a:pt x="4608000" y="34738"/>
                  </a:lnTo>
                  <a:lnTo>
                    <a:pt x="4605836" y="38100"/>
                  </a:lnTo>
                  <a:lnTo>
                    <a:pt x="4601724" y="50800"/>
                  </a:lnTo>
                  <a:lnTo>
                    <a:pt x="4626686" y="50800"/>
                  </a:lnTo>
                  <a:lnTo>
                    <a:pt x="4627000" y="38100"/>
                  </a:lnTo>
                  <a:lnTo>
                    <a:pt x="4663779" y="38100"/>
                  </a:lnTo>
                  <a:lnTo>
                    <a:pt x="4662192" y="25400"/>
                  </a:lnTo>
                  <a:lnTo>
                    <a:pt x="4662392" y="12700"/>
                  </a:lnTo>
                  <a:close/>
                </a:path>
                <a:path w="4672965" h="4711700">
                  <a:moveTo>
                    <a:pt x="4665484" y="38100"/>
                  </a:moveTo>
                  <a:lnTo>
                    <a:pt x="4631188" y="38100"/>
                  </a:lnTo>
                  <a:lnTo>
                    <a:pt x="4628361" y="50800"/>
                  </a:lnTo>
                  <a:lnTo>
                    <a:pt x="4665638" y="50800"/>
                  </a:lnTo>
                  <a:lnTo>
                    <a:pt x="4665484" y="38100"/>
                  </a:lnTo>
                  <a:close/>
                </a:path>
                <a:path w="4672965" h="4711700">
                  <a:moveTo>
                    <a:pt x="35789" y="38100"/>
                  </a:moveTo>
                  <a:lnTo>
                    <a:pt x="34794" y="38100"/>
                  </a:lnTo>
                  <a:lnTo>
                    <a:pt x="34091" y="39925"/>
                  </a:lnTo>
                  <a:lnTo>
                    <a:pt x="34219" y="44055"/>
                  </a:lnTo>
                  <a:lnTo>
                    <a:pt x="36017" y="49997"/>
                  </a:lnTo>
                  <a:lnTo>
                    <a:pt x="36131" y="49540"/>
                  </a:lnTo>
                  <a:lnTo>
                    <a:pt x="36014" y="43693"/>
                  </a:lnTo>
                  <a:lnTo>
                    <a:pt x="35895" y="40264"/>
                  </a:lnTo>
                  <a:lnTo>
                    <a:pt x="35789" y="38100"/>
                  </a:lnTo>
                  <a:close/>
                </a:path>
                <a:path w="4672965" h="4711700">
                  <a:moveTo>
                    <a:pt x="2614150" y="38100"/>
                  </a:moveTo>
                  <a:lnTo>
                    <a:pt x="2608207" y="38100"/>
                  </a:lnTo>
                  <a:lnTo>
                    <a:pt x="2607733" y="49989"/>
                  </a:lnTo>
                  <a:lnTo>
                    <a:pt x="2614150" y="38100"/>
                  </a:lnTo>
                  <a:close/>
                </a:path>
                <a:path w="4672965" h="4711700">
                  <a:moveTo>
                    <a:pt x="4169265" y="38100"/>
                  </a:moveTo>
                  <a:lnTo>
                    <a:pt x="4152504" y="38100"/>
                  </a:lnTo>
                  <a:lnTo>
                    <a:pt x="4161361" y="49976"/>
                  </a:lnTo>
                  <a:lnTo>
                    <a:pt x="4169265" y="38100"/>
                  </a:lnTo>
                  <a:close/>
                </a:path>
                <a:path w="4672965" h="4711700">
                  <a:moveTo>
                    <a:pt x="3421461" y="38100"/>
                  </a:moveTo>
                  <a:lnTo>
                    <a:pt x="3404930" y="38100"/>
                  </a:lnTo>
                  <a:lnTo>
                    <a:pt x="3414376" y="49866"/>
                  </a:lnTo>
                  <a:lnTo>
                    <a:pt x="3421461" y="38100"/>
                  </a:lnTo>
                  <a:close/>
                </a:path>
                <a:path w="4672965" h="4711700">
                  <a:moveTo>
                    <a:pt x="2299690" y="38100"/>
                  </a:moveTo>
                  <a:lnTo>
                    <a:pt x="2283465" y="38100"/>
                  </a:lnTo>
                  <a:lnTo>
                    <a:pt x="2293811" y="49668"/>
                  </a:lnTo>
                  <a:lnTo>
                    <a:pt x="2299690" y="38100"/>
                  </a:lnTo>
                  <a:close/>
                </a:path>
                <a:path w="4672965" h="4711700">
                  <a:moveTo>
                    <a:pt x="1551848" y="38100"/>
                  </a:moveTo>
                  <a:lnTo>
                    <a:pt x="1535840" y="38100"/>
                  </a:lnTo>
                  <a:lnTo>
                    <a:pt x="1546753" y="49540"/>
                  </a:lnTo>
                  <a:lnTo>
                    <a:pt x="1551848" y="38100"/>
                  </a:lnTo>
                  <a:close/>
                </a:path>
                <a:path w="4672965" h="4711700">
                  <a:moveTo>
                    <a:pt x="804008" y="38100"/>
                  </a:moveTo>
                  <a:lnTo>
                    <a:pt x="788216" y="38100"/>
                  </a:lnTo>
                  <a:lnTo>
                    <a:pt x="799683" y="49414"/>
                  </a:lnTo>
                  <a:lnTo>
                    <a:pt x="804008" y="38100"/>
                  </a:lnTo>
                  <a:close/>
                </a:path>
                <a:path w="4672965" h="4711700">
                  <a:moveTo>
                    <a:pt x="162979" y="38100"/>
                  </a:moveTo>
                  <a:lnTo>
                    <a:pt x="156131" y="38100"/>
                  </a:lnTo>
                  <a:lnTo>
                    <a:pt x="154506" y="48054"/>
                  </a:lnTo>
                  <a:lnTo>
                    <a:pt x="162979" y="38100"/>
                  </a:lnTo>
                  <a:close/>
                </a:path>
                <a:path w="4672965" h="4711700">
                  <a:moveTo>
                    <a:pt x="2601659" y="38100"/>
                  </a:moveTo>
                  <a:lnTo>
                    <a:pt x="2585115" y="38100"/>
                  </a:lnTo>
                  <a:lnTo>
                    <a:pt x="2589586" y="47466"/>
                  </a:lnTo>
                  <a:lnTo>
                    <a:pt x="2601659" y="38100"/>
                  </a:lnTo>
                  <a:close/>
                </a:path>
                <a:path w="4672965" h="4711700">
                  <a:moveTo>
                    <a:pt x="357486" y="38100"/>
                  </a:moveTo>
                  <a:lnTo>
                    <a:pt x="341162" y="38100"/>
                  </a:lnTo>
                  <a:lnTo>
                    <a:pt x="346820" y="47287"/>
                  </a:lnTo>
                  <a:lnTo>
                    <a:pt x="357486" y="38100"/>
                  </a:lnTo>
                  <a:close/>
                </a:path>
                <a:path w="4672965" h="4711700">
                  <a:moveTo>
                    <a:pt x="115703" y="38100"/>
                  </a:moveTo>
                  <a:lnTo>
                    <a:pt x="109567" y="38100"/>
                  </a:lnTo>
                  <a:lnTo>
                    <a:pt x="110849" y="46886"/>
                  </a:lnTo>
                  <a:lnTo>
                    <a:pt x="115703" y="38100"/>
                  </a:lnTo>
                  <a:close/>
                </a:path>
                <a:path w="4672965" h="4711700">
                  <a:moveTo>
                    <a:pt x="117646" y="38460"/>
                  </a:moveTo>
                  <a:lnTo>
                    <a:pt x="116148" y="41430"/>
                  </a:lnTo>
                  <a:lnTo>
                    <a:pt x="116726" y="45760"/>
                  </a:lnTo>
                  <a:lnTo>
                    <a:pt x="119215" y="40264"/>
                  </a:lnTo>
                  <a:lnTo>
                    <a:pt x="117646" y="38460"/>
                  </a:lnTo>
                  <a:close/>
                </a:path>
                <a:path w="4672965" h="4711700">
                  <a:moveTo>
                    <a:pt x="1242417" y="25400"/>
                  </a:moveTo>
                  <a:lnTo>
                    <a:pt x="1240253" y="25400"/>
                  </a:lnTo>
                  <a:lnTo>
                    <a:pt x="1237861" y="38100"/>
                  </a:lnTo>
                  <a:lnTo>
                    <a:pt x="1238574" y="43693"/>
                  </a:lnTo>
                  <a:lnTo>
                    <a:pt x="1238702" y="38100"/>
                  </a:lnTo>
                  <a:lnTo>
                    <a:pt x="1242417" y="25400"/>
                  </a:lnTo>
                  <a:close/>
                </a:path>
                <a:path w="4672965" h="4711700">
                  <a:moveTo>
                    <a:pt x="38983" y="38100"/>
                  </a:moveTo>
                  <a:lnTo>
                    <a:pt x="35820" y="38100"/>
                  </a:lnTo>
                  <a:lnTo>
                    <a:pt x="35906" y="38286"/>
                  </a:lnTo>
                  <a:lnTo>
                    <a:pt x="38071" y="41755"/>
                  </a:lnTo>
                  <a:lnTo>
                    <a:pt x="38983" y="38100"/>
                  </a:lnTo>
                  <a:close/>
                </a:path>
                <a:path w="4672965" h="4711700">
                  <a:moveTo>
                    <a:pt x="34019" y="38100"/>
                  </a:moveTo>
                  <a:lnTo>
                    <a:pt x="32417" y="38100"/>
                  </a:lnTo>
                  <a:lnTo>
                    <a:pt x="33463" y="41556"/>
                  </a:lnTo>
                  <a:lnTo>
                    <a:pt x="33961" y="40264"/>
                  </a:lnTo>
                  <a:lnTo>
                    <a:pt x="34019" y="38100"/>
                  </a:lnTo>
                  <a:close/>
                </a:path>
                <a:path w="4672965" h="4711700">
                  <a:moveTo>
                    <a:pt x="117332" y="38100"/>
                  </a:moveTo>
                  <a:lnTo>
                    <a:pt x="115703" y="38100"/>
                  </a:lnTo>
                  <a:lnTo>
                    <a:pt x="116148" y="41430"/>
                  </a:lnTo>
                  <a:lnTo>
                    <a:pt x="117646" y="38460"/>
                  </a:lnTo>
                  <a:lnTo>
                    <a:pt x="117332" y="38100"/>
                  </a:lnTo>
                  <a:close/>
                </a:path>
                <a:path w="4672965" h="4711700">
                  <a:moveTo>
                    <a:pt x="1992070" y="25400"/>
                  </a:moveTo>
                  <a:lnTo>
                    <a:pt x="1989973" y="25400"/>
                  </a:lnTo>
                  <a:lnTo>
                    <a:pt x="1986296" y="38100"/>
                  </a:lnTo>
                  <a:lnTo>
                    <a:pt x="1986377" y="41064"/>
                  </a:lnTo>
                  <a:lnTo>
                    <a:pt x="1986804" y="38100"/>
                  </a:lnTo>
                  <a:lnTo>
                    <a:pt x="1992070" y="25400"/>
                  </a:lnTo>
                  <a:close/>
                </a:path>
                <a:path w="4672965" h="4711700">
                  <a:moveTo>
                    <a:pt x="3904268" y="38100"/>
                  </a:moveTo>
                  <a:lnTo>
                    <a:pt x="3901053" y="38100"/>
                  </a:lnTo>
                  <a:lnTo>
                    <a:pt x="3900903" y="40704"/>
                  </a:lnTo>
                  <a:lnTo>
                    <a:pt x="3904268" y="38100"/>
                  </a:lnTo>
                  <a:close/>
                </a:path>
                <a:path w="4672965" h="4711700">
                  <a:moveTo>
                    <a:pt x="3156184" y="38100"/>
                  </a:moveTo>
                  <a:lnTo>
                    <a:pt x="3153432" y="38100"/>
                  </a:lnTo>
                  <a:lnTo>
                    <a:pt x="3153334" y="40479"/>
                  </a:lnTo>
                  <a:lnTo>
                    <a:pt x="3156184" y="38100"/>
                  </a:lnTo>
                  <a:close/>
                </a:path>
                <a:path w="4672965" h="4711700">
                  <a:moveTo>
                    <a:pt x="490391" y="27034"/>
                  </a:moveTo>
                  <a:lnTo>
                    <a:pt x="489586" y="36264"/>
                  </a:lnTo>
                  <a:lnTo>
                    <a:pt x="489523" y="38528"/>
                  </a:lnTo>
                  <a:lnTo>
                    <a:pt x="489942" y="40367"/>
                  </a:lnTo>
                  <a:lnTo>
                    <a:pt x="491416" y="38100"/>
                  </a:lnTo>
                  <a:lnTo>
                    <a:pt x="494445" y="38100"/>
                  </a:lnTo>
                  <a:lnTo>
                    <a:pt x="490391" y="27034"/>
                  </a:lnTo>
                  <a:close/>
                </a:path>
                <a:path w="4672965" h="4711700">
                  <a:moveTo>
                    <a:pt x="2736085" y="38100"/>
                  </a:moveTo>
                  <a:lnTo>
                    <a:pt x="2733851" y="38100"/>
                  </a:lnTo>
                  <a:lnTo>
                    <a:pt x="2733963" y="40271"/>
                  </a:lnTo>
                  <a:lnTo>
                    <a:pt x="2736085" y="38100"/>
                  </a:lnTo>
                  <a:close/>
                </a:path>
                <a:path w="4672965" h="4711700">
                  <a:moveTo>
                    <a:pt x="120195" y="38100"/>
                  </a:moveTo>
                  <a:lnTo>
                    <a:pt x="117828" y="38100"/>
                  </a:lnTo>
                  <a:lnTo>
                    <a:pt x="117765" y="38598"/>
                  </a:lnTo>
                  <a:lnTo>
                    <a:pt x="119215" y="40264"/>
                  </a:lnTo>
                  <a:lnTo>
                    <a:pt x="120195" y="38100"/>
                  </a:lnTo>
                  <a:close/>
                </a:path>
                <a:path w="4672965" h="4711700">
                  <a:moveTo>
                    <a:pt x="34794" y="38100"/>
                  </a:moveTo>
                  <a:lnTo>
                    <a:pt x="34019" y="38100"/>
                  </a:lnTo>
                  <a:lnTo>
                    <a:pt x="34082" y="39950"/>
                  </a:lnTo>
                  <a:lnTo>
                    <a:pt x="34794" y="38100"/>
                  </a:lnTo>
                  <a:close/>
                </a:path>
                <a:path w="4672965" h="4711700">
                  <a:moveTo>
                    <a:pt x="2033939" y="38100"/>
                  </a:moveTo>
                  <a:lnTo>
                    <a:pt x="2032063" y="38100"/>
                  </a:lnTo>
                  <a:lnTo>
                    <a:pt x="2032003" y="39925"/>
                  </a:lnTo>
                  <a:lnTo>
                    <a:pt x="2033939" y="38100"/>
                  </a:lnTo>
                  <a:close/>
                </a:path>
                <a:path w="4672965" h="4711700">
                  <a:moveTo>
                    <a:pt x="1285791" y="38100"/>
                  </a:moveTo>
                  <a:lnTo>
                    <a:pt x="1284453" y="38100"/>
                  </a:lnTo>
                  <a:lnTo>
                    <a:pt x="1284420" y="39516"/>
                  </a:lnTo>
                  <a:lnTo>
                    <a:pt x="1285791" y="38100"/>
                  </a:lnTo>
                  <a:close/>
                </a:path>
                <a:path w="4672965" h="4711700">
                  <a:moveTo>
                    <a:pt x="3975711" y="38100"/>
                  </a:moveTo>
                  <a:lnTo>
                    <a:pt x="3974811" y="39505"/>
                  </a:lnTo>
                  <a:lnTo>
                    <a:pt x="3975820" y="38795"/>
                  </a:lnTo>
                  <a:lnTo>
                    <a:pt x="3975711" y="38100"/>
                  </a:lnTo>
                  <a:close/>
                </a:path>
                <a:path w="4672965" h="4711700">
                  <a:moveTo>
                    <a:pt x="3228103" y="38100"/>
                  </a:moveTo>
                  <a:lnTo>
                    <a:pt x="3227298" y="39404"/>
                  </a:lnTo>
                  <a:lnTo>
                    <a:pt x="3228192" y="38744"/>
                  </a:lnTo>
                  <a:lnTo>
                    <a:pt x="3228103" y="38100"/>
                  </a:lnTo>
                  <a:close/>
                </a:path>
                <a:path w="4672965" h="4711700">
                  <a:moveTo>
                    <a:pt x="2106706" y="38100"/>
                  </a:moveTo>
                  <a:lnTo>
                    <a:pt x="2106022" y="39282"/>
                  </a:lnTo>
                  <a:lnTo>
                    <a:pt x="2106772" y="38680"/>
                  </a:lnTo>
                  <a:lnTo>
                    <a:pt x="2106706" y="38100"/>
                  </a:lnTo>
                  <a:close/>
                </a:path>
                <a:path w="4672965" h="4711700">
                  <a:moveTo>
                    <a:pt x="1359118" y="38100"/>
                  </a:moveTo>
                  <a:lnTo>
                    <a:pt x="1358531" y="39158"/>
                  </a:lnTo>
                  <a:lnTo>
                    <a:pt x="1359190" y="38598"/>
                  </a:lnTo>
                  <a:lnTo>
                    <a:pt x="1359118" y="38100"/>
                  </a:lnTo>
                  <a:close/>
                </a:path>
                <a:path w="4672965" h="4711700">
                  <a:moveTo>
                    <a:pt x="537647" y="38100"/>
                  </a:moveTo>
                  <a:lnTo>
                    <a:pt x="536842" y="38100"/>
                  </a:lnTo>
                  <a:lnTo>
                    <a:pt x="536829" y="39035"/>
                  </a:lnTo>
                  <a:lnTo>
                    <a:pt x="537647" y="38100"/>
                  </a:lnTo>
                  <a:close/>
                </a:path>
                <a:path w="4672965" h="4711700">
                  <a:moveTo>
                    <a:pt x="611527" y="38100"/>
                  </a:moveTo>
                  <a:lnTo>
                    <a:pt x="611032" y="39034"/>
                  </a:lnTo>
                  <a:lnTo>
                    <a:pt x="611592" y="38528"/>
                  </a:lnTo>
                  <a:lnTo>
                    <a:pt x="611527" y="38100"/>
                  </a:lnTo>
                  <a:close/>
                </a:path>
                <a:path w="4672965" h="4711700">
                  <a:moveTo>
                    <a:pt x="438950" y="38100"/>
                  </a:moveTo>
                  <a:lnTo>
                    <a:pt x="438137" y="38100"/>
                  </a:lnTo>
                  <a:lnTo>
                    <a:pt x="438263" y="38835"/>
                  </a:lnTo>
                  <a:lnTo>
                    <a:pt x="438950" y="38100"/>
                  </a:lnTo>
                  <a:close/>
                </a:path>
                <a:path w="4672965" h="4711700">
                  <a:moveTo>
                    <a:pt x="2682417" y="38100"/>
                  </a:moveTo>
                  <a:lnTo>
                    <a:pt x="2681598" y="38100"/>
                  </a:lnTo>
                  <a:lnTo>
                    <a:pt x="2681561" y="38795"/>
                  </a:lnTo>
                  <a:lnTo>
                    <a:pt x="2682417" y="38100"/>
                  </a:lnTo>
                  <a:close/>
                </a:path>
                <a:path w="4672965" h="4711700">
                  <a:moveTo>
                    <a:pt x="117828" y="38100"/>
                  </a:moveTo>
                  <a:lnTo>
                    <a:pt x="117332" y="38100"/>
                  </a:lnTo>
                  <a:lnTo>
                    <a:pt x="117646" y="38460"/>
                  </a:lnTo>
                  <a:lnTo>
                    <a:pt x="117828" y="38100"/>
                  </a:lnTo>
                  <a:close/>
                </a:path>
                <a:path w="4672965" h="4711700">
                  <a:moveTo>
                    <a:pt x="3116588" y="25400"/>
                  </a:moveTo>
                  <a:lnTo>
                    <a:pt x="3114582" y="25400"/>
                  </a:lnTo>
                  <a:lnTo>
                    <a:pt x="3108957" y="38100"/>
                  </a:lnTo>
                  <a:lnTo>
                    <a:pt x="3108934" y="38286"/>
                  </a:lnTo>
                  <a:lnTo>
                    <a:pt x="3108995" y="38100"/>
                  </a:lnTo>
                  <a:lnTo>
                    <a:pt x="3116588" y="25400"/>
                  </a:lnTo>
                  <a:close/>
                </a:path>
                <a:path w="4672965" h="4711700">
                  <a:moveTo>
                    <a:pt x="105410" y="25400"/>
                  </a:moveTo>
                  <a:lnTo>
                    <a:pt x="38713" y="25400"/>
                  </a:lnTo>
                  <a:lnTo>
                    <a:pt x="35464" y="38100"/>
                  </a:lnTo>
                  <a:lnTo>
                    <a:pt x="109669" y="38100"/>
                  </a:lnTo>
                  <a:lnTo>
                    <a:pt x="105410" y="25400"/>
                  </a:lnTo>
                  <a:close/>
                </a:path>
                <a:path w="4672965" h="4711700">
                  <a:moveTo>
                    <a:pt x="115378" y="33954"/>
                  </a:moveTo>
                  <a:lnTo>
                    <a:pt x="115424" y="38100"/>
                  </a:lnTo>
                  <a:lnTo>
                    <a:pt x="119357" y="38100"/>
                  </a:lnTo>
                  <a:lnTo>
                    <a:pt x="115378" y="33954"/>
                  </a:lnTo>
                  <a:close/>
                </a:path>
                <a:path w="4672965" h="4711700">
                  <a:moveTo>
                    <a:pt x="122383" y="25400"/>
                  </a:moveTo>
                  <a:lnTo>
                    <a:pt x="115284" y="25400"/>
                  </a:lnTo>
                  <a:lnTo>
                    <a:pt x="115378" y="33954"/>
                  </a:lnTo>
                  <a:lnTo>
                    <a:pt x="119357" y="38100"/>
                  </a:lnTo>
                  <a:lnTo>
                    <a:pt x="122383" y="25400"/>
                  </a:lnTo>
                  <a:close/>
                </a:path>
                <a:path w="4672965" h="4711700">
                  <a:moveTo>
                    <a:pt x="201271" y="25400"/>
                  </a:moveTo>
                  <a:lnTo>
                    <a:pt x="122383" y="25400"/>
                  </a:lnTo>
                  <a:lnTo>
                    <a:pt x="119357" y="38100"/>
                  </a:lnTo>
                  <a:lnTo>
                    <a:pt x="185102" y="38100"/>
                  </a:lnTo>
                  <a:lnTo>
                    <a:pt x="201271" y="25400"/>
                  </a:lnTo>
                  <a:close/>
                </a:path>
                <a:path w="4672965" h="4711700">
                  <a:moveTo>
                    <a:pt x="337200" y="25400"/>
                  </a:moveTo>
                  <a:lnTo>
                    <a:pt x="201271" y="25400"/>
                  </a:lnTo>
                  <a:lnTo>
                    <a:pt x="211120" y="38100"/>
                  </a:lnTo>
                  <a:lnTo>
                    <a:pt x="335214" y="38100"/>
                  </a:lnTo>
                  <a:lnTo>
                    <a:pt x="337200" y="25400"/>
                  </a:lnTo>
                  <a:close/>
                </a:path>
                <a:path w="4672965" h="4711700">
                  <a:moveTo>
                    <a:pt x="389810" y="25400"/>
                  </a:moveTo>
                  <a:lnTo>
                    <a:pt x="337200" y="25400"/>
                  </a:lnTo>
                  <a:lnTo>
                    <a:pt x="337989" y="38100"/>
                  </a:lnTo>
                  <a:lnTo>
                    <a:pt x="378450" y="38100"/>
                  </a:lnTo>
                  <a:lnTo>
                    <a:pt x="389810" y="25400"/>
                  </a:lnTo>
                  <a:close/>
                </a:path>
                <a:path w="4672965" h="4711700">
                  <a:moveTo>
                    <a:pt x="562328" y="25400"/>
                  </a:moveTo>
                  <a:lnTo>
                    <a:pt x="490534" y="25400"/>
                  </a:lnTo>
                  <a:lnTo>
                    <a:pt x="490391" y="27034"/>
                  </a:lnTo>
                  <a:lnTo>
                    <a:pt x="494445" y="38100"/>
                  </a:lnTo>
                  <a:lnTo>
                    <a:pt x="558326" y="38100"/>
                  </a:lnTo>
                  <a:lnTo>
                    <a:pt x="562328" y="25400"/>
                  </a:lnTo>
                  <a:close/>
                </a:path>
                <a:path w="4672965" h="4711700">
                  <a:moveTo>
                    <a:pt x="867481" y="12700"/>
                  </a:moveTo>
                  <a:lnTo>
                    <a:pt x="805734" y="12700"/>
                  </a:lnTo>
                  <a:lnTo>
                    <a:pt x="799752" y="25400"/>
                  </a:lnTo>
                  <a:lnTo>
                    <a:pt x="575301" y="25400"/>
                  </a:lnTo>
                  <a:lnTo>
                    <a:pt x="573249" y="38100"/>
                  </a:lnTo>
                  <a:lnTo>
                    <a:pt x="863575" y="38100"/>
                  </a:lnTo>
                  <a:lnTo>
                    <a:pt x="867518" y="25400"/>
                  </a:lnTo>
                  <a:lnTo>
                    <a:pt x="870259" y="21854"/>
                  </a:lnTo>
                  <a:lnTo>
                    <a:pt x="867481" y="12700"/>
                  </a:lnTo>
                  <a:close/>
                </a:path>
                <a:path w="4672965" h="4711700">
                  <a:moveTo>
                    <a:pt x="870259" y="21854"/>
                  </a:moveTo>
                  <a:lnTo>
                    <a:pt x="867518" y="25400"/>
                  </a:lnTo>
                  <a:lnTo>
                    <a:pt x="863575" y="38100"/>
                  </a:lnTo>
                  <a:lnTo>
                    <a:pt x="869647" y="38100"/>
                  </a:lnTo>
                  <a:lnTo>
                    <a:pt x="871335" y="25400"/>
                  </a:lnTo>
                  <a:lnTo>
                    <a:pt x="870259" y="21854"/>
                  </a:lnTo>
                  <a:close/>
                </a:path>
                <a:path w="4672965" h="4711700">
                  <a:moveTo>
                    <a:pt x="1619699" y="12700"/>
                  </a:moveTo>
                  <a:lnTo>
                    <a:pt x="1558675" y="12700"/>
                  </a:lnTo>
                  <a:lnTo>
                    <a:pt x="1551154" y="25400"/>
                  </a:lnTo>
                  <a:lnTo>
                    <a:pt x="1325299" y="25400"/>
                  </a:lnTo>
                  <a:lnTo>
                    <a:pt x="1322493" y="38100"/>
                  </a:lnTo>
                  <a:lnTo>
                    <a:pt x="1612977" y="38100"/>
                  </a:lnTo>
                  <a:lnTo>
                    <a:pt x="1618128" y="25400"/>
                  </a:lnTo>
                  <a:lnTo>
                    <a:pt x="1621398" y="21854"/>
                  </a:lnTo>
                  <a:lnTo>
                    <a:pt x="1619699" y="12700"/>
                  </a:lnTo>
                  <a:close/>
                </a:path>
                <a:path w="4672965" h="4711700">
                  <a:moveTo>
                    <a:pt x="1621398" y="21854"/>
                  </a:moveTo>
                  <a:lnTo>
                    <a:pt x="1618128" y="25400"/>
                  </a:lnTo>
                  <a:lnTo>
                    <a:pt x="1612977" y="38100"/>
                  </a:lnTo>
                  <a:lnTo>
                    <a:pt x="1618880" y="38100"/>
                  </a:lnTo>
                  <a:lnTo>
                    <a:pt x="1622055" y="25400"/>
                  </a:lnTo>
                  <a:lnTo>
                    <a:pt x="1621398" y="21854"/>
                  </a:lnTo>
                  <a:close/>
                </a:path>
                <a:path w="4672965" h="4711700">
                  <a:moveTo>
                    <a:pt x="2365488" y="25400"/>
                  </a:moveTo>
                  <a:lnTo>
                    <a:pt x="2075298" y="25400"/>
                  </a:lnTo>
                  <a:lnTo>
                    <a:pt x="2071737" y="38100"/>
                  </a:lnTo>
                  <a:lnTo>
                    <a:pt x="2362710" y="38100"/>
                  </a:lnTo>
                  <a:lnTo>
                    <a:pt x="2365488" y="25400"/>
                  </a:lnTo>
                  <a:close/>
                </a:path>
                <a:path w="4672965" h="4711700">
                  <a:moveTo>
                    <a:pt x="2372239" y="17347"/>
                  </a:moveTo>
                  <a:lnTo>
                    <a:pt x="2368269" y="25400"/>
                  </a:lnTo>
                  <a:lnTo>
                    <a:pt x="2365488" y="25400"/>
                  </a:lnTo>
                  <a:lnTo>
                    <a:pt x="2362710" y="38100"/>
                  </a:lnTo>
                  <a:lnTo>
                    <a:pt x="2368111" y="38100"/>
                  </a:lnTo>
                  <a:lnTo>
                    <a:pt x="2372779" y="25400"/>
                  </a:lnTo>
                  <a:lnTo>
                    <a:pt x="2372239" y="17347"/>
                  </a:lnTo>
                  <a:close/>
                </a:path>
                <a:path w="4672965" h="4711700">
                  <a:moveTo>
                    <a:pt x="2433863" y="12700"/>
                  </a:moveTo>
                  <a:lnTo>
                    <a:pt x="2374530" y="12700"/>
                  </a:lnTo>
                  <a:lnTo>
                    <a:pt x="2372239" y="17347"/>
                  </a:lnTo>
                  <a:lnTo>
                    <a:pt x="2372779" y="25400"/>
                  </a:lnTo>
                  <a:lnTo>
                    <a:pt x="2368111" y="38100"/>
                  </a:lnTo>
                  <a:lnTo>
                    <a:pt x="2433205" y="38100"/>
                  </a:lnTo>
                  <a:lnTo>
                    <a:pt x="2451705" y="25400"/>
                  </a:lnTo>
                  <a:lnTo>
                    <a:pt x="2433255" y="25400"/>
                  </a:lnTo>
                  <a:lnTo>
                    <a:pt x="2433863" y="12700"/>
                  </a:lnTo>
                  <a:close/>
                </a:path>
                <a:path w="4672965" h="4711700">
                  <a:moveTo>
                    <a:pt x="2586426" y="25400"/>
                  </a:moveTo>
                  <a:lnTo>
                    <a:pt x="2451705" y="25400"/>
                  </a:lnTo>
                  <a:lnTo>
                    <a:pt x="2459957" y="38100"/>
                  </a:lnTo>
                  <a:lnTo>
                    <a:pt x="2582708" y="38100"/>
                  </a:lnTo>
                  <a:lnTo>
                    <a:pt x="2586426" y="25400"/>
                  </a:lnTo>
                  <a:close/>
                </a:path>
                <a:path w="4672965" h="4711700">
                  <a:moveTo>
                    <a:pt x="2639239" y="25400"/>
                  </a:moveTo>
                  <a:lnTo>
                    <a:pt x="2586426" y="25400"/>
                  </a:lnTo>
                  <a:lnTo>
                    <a:pt x="2586067" y="38100"/>
                  </a:lnTo>
                  <a:lnTo>
                    <a:pt x="2626634" y="38100"/>
                  </a:lnTo>
                  <a:lnTo>
                    <a:pt x="2639239" y="25400"/>
                  </a:lnTo>
                  <a:close/>
                </a:path>
                <a:path w="4672965" h="4711700">
                  <a:moveTo>
                    <a:pt x="2749333" y="12700"/>
                  </a:moveTo>
                  <a:lnTo>
                    <a:pt x="2576289" y="12700"/>
                  </a:lnTo>
                  <a:lnTo>
                    <a:pt x="2572995" y="25400"/>
                  </a:lnTo>
                  <a:lnTo>
                    <a:pt x="2639239" y="25400"/>
                  </a:lnTo>
                  <a:lnTo>
                    <a:pt x="2643432" y="38100"/>
                  </a:lnTo>
                  <a:lnTo>
                    <a:pt x="2737089" y="38100"/>
                  </a:lnTo>
                  <a:lnTo>
                    <a:pt x="2741120" y="30743"/>
                  </a:lnTo>
                  <a:lnTo>
                    <a:pt x="2740322" y="25400"/>
                  </a:lnTo>
                  <a:lnTo>
                    <a:pt x="2749333" y="12700"/>
                  </a:lnTo>
                  <a:close/>
                </a:path>
                <a:path w="4672965" h="4711700">
                  <a:moveTo>
                    <a:pt x="2741120" y="30743"/>
                  </a:moveTo>
                  <a:lnTo>
                    <a:pt x="2737089" y="38100"/>
                  </a:lnTo>
                  <a:lnTo>
                    <a:pt x="2742220" y="38100"/>
                  </a:lnTo>
                  <a:lnTo>
                    <a:pt x="2741120" y="30743"/>
                  </a:lnTo>
                  <a:close/>
                </a:path>
                <a:path w="4672965" h="4711700">
                  <a:moveTo>
                    <a:pt x="3500228" y="12700"/>
                  </a:moveTo>
                  <a:lnTo>
                    <a:pt x="3441067" y="12700"/>
                  </a:lnTo>
                  <a:lnTo>
                    <a:pt x="3429651" y="25400"/>
                  </a:lnTo>
                  <a:lnTo>
                    <a:pt x="3200342" y="25400"/>
                  </a:lnTo>
                  <a:lnTo>
                    <a:pt x="3195630" y="38100"/>
                  </a:lnTo>
                  <a:lnTo>
                    <a:pt x="3486511" y="38100"/>
                  </a:lnTo>
                  <a:lnTo>
                    <a:pt x="3494682" y="25400"/>
                  </a:lnTo>
                  <a:lnTo>
                    <a:pt x="3499210" y="21901"/>
                  </a:lnTo>
                  <a:lnTo>
                    <a:pt x="3500228" y="12700"/>
                  </a:lnTo>
                  <a:close/>
                </a:path>
                <a:path w="4672965" h="4711700">
                  <a:moveTo>
                    <a:pt x="3499224" y="21890"/>
                  </a:moveTo>
                  <a:lnTo>
                    <a:pt x="3494682" y="25400"/>
                  </a:lnTo>
                  <a:lnTo>
                    <a:pt x="3486511" y="38100"/>
                  </a:lnTo>
                  <a:lnTo>
                    <a:pt x="3491956" y="38100"/>
                  </a:lnTo>
                  <a:lnTo>
                    <a:pt x="3498841" y="25400"/>
                  </a:lnTo>
                  <a:lnTo>
                    <a:pt x="3499224" y="21890"/>
                  </a:lnTo>
                  <a:close/>
                </a:path>
                <a:path w="4672965" h="4711700">
                  <a:moveTo>
                    <a:pt x="4252456" y="12700"/>
                  </a:moveTo>
                  <a:lnTo>
                    <a:pt x="4194029" y="12700"/>
                  </a:lnTo>
                  <a:lnTo>
                    <a:pt x="4181065" y="25400"/>
                  </a:lnTo>
                  <a:lnTo>
                    <a:pt x="3950267" y="25400"/>
                  </a:lnTo>
                  <a:lnTo>
                    <a:pt x="3944822" y="38100"/>
                  </a:lnTo>
                  <a:lnTo>
                    <a:pt x="4235912" y="38100"/>
                  </a:lnTo>
                  <a:lnTo>
                    <a:pt x="4245308" y="25400"/>
                  </a:lnTo>
                  <a:lnTo>
                    <a:pt x="4250361" y="21901"/>
                  </a:lnTo>
                  <a:lnTo>
                    <a:pt x="4252456" y="12700"/>
                  </a:lnTo>
                  <a:close/>
                </a:path>
                <a:path w="4672965" h="4711700">
                  <a:moveTo>
                    <a:pt x="4250361" y="21901"/>
                  </a:moveTo>
                  <a:lnTo>
                    <a:pt x="4245308" y="25400"/>
                  </a:lnTo>
                  <a:lnTo>
                    <a:pt x="4235912" y="38100"/>
                  </a:lnTo>
                  <a:lnTo>
                    <a:pt x="4241174" y="38100"/>
                  </a:lnTo>
                  <a:lnTo>
                    <a:pt x="4249564" y="25400"/>
                  </a:lnTo>
                  <a:lnTo>
                    <a:pt x="4250361" y="21901"/>
                  </a:lnTo>
                  <a:close/>
                </a:path>
                <a:path w="4672965" h="4711700">
                  <a:moveTo>
                    <a:pt x="3866199" y="25400"/>
                  </a:moveTo>
                  <a:lnTo>
                    <a:pt x="3864252" y="25400"/>
                  </a:lnTo>
                  <a:lnTo>
                    <a:pt x="3858359" y="36264"/>
                  </a:lnTo>
                  <a:lnTo>
                    <a:pt x="3866199" y="25400"/>
                  </a:lnTo>
                  <a:close/>
                </a:path>
                <a:path w="4672965" h="4711700">
                  <a:moveTo>
                    <a:pt x="4615875" y="25400"/>
                  </a:moveTo>
                  <a:lnTo>
                    <a:pt x="4614011" y="25400"/>
                  </a:lnTo>
                  <a:lnTo>
                    <a:pt x="4608000" y="34738"/>
                  </a:lnTo>
                  <a:lnTo>
                    <a:pt x="4615875" y="25400"/>
                  </a:lnTo>
                  <a:close/>
                </a:path>
                <a:path w="4672965" h="4711700">
                  <a:moveTo>
                    <a:pt x="115284" y="25400"/>
                  </a:moveTo>
                  <a:lnTo>
                    <a:pt x="107169" y="25400"/>
                  </a:lnTo>
                  <a:lnTo>
                    <a:pt x="115378" y="33954"/>
                  </a:lnTo>
                  <a:lnTo>
                    <a:pt x="115284" y="25400"/>
                  </a:lnTo>
                  <a:close/>
                </a:path>
                <a:path w="4672965" h="4711700">
                  <a:moveTo>
                    <a:pt x="118721" y="12700"/>
                  </a:moveTo>
                  <a:lnTo>
                    <a:pt x="44229" y="12700"/>
                  </a:lnTo>
                  <a:lnTo>
                    <a:pt x="37600" y="25400"/>
                  </a:lnTo>
                  <a:lnTo>
                    <a:pt x="111525" y="25400"/>
                  </a:lnTo>
                  <a:lnTo>
                    <a:pt x="116957" y="17556"/>
                  </a:lnTo>
                  <a:lnTo>
                    <a:pt x="118721" y="12700"/>
                  </a:lnTo>
                  <a:close/>
                </a:path>
                <a:path w="4672965" h="4711700">
                  <a:moveTo>
                    <a:pt x="175161" y="12700"/>
                  </a:moveTo>
                  <a:lnTo>
                    <a:pt x="120320" y="12700"/>
                  </a:lnTo>
                  <a:lnTo>
                    <a:pt x="116957" y="17556"/>
                  </a:lnTo>
                  <a:lnTo>
                    <a:pt x="114109" y="25400"/>
                  </a:lnTo>
                  <a:lnTo>
                    <a:pt x="178486" y="25400"/>
                  </a:lnTo>
                  <a:lnTo>
                    <a:pt x="175161" y="12700"/>
                  </a:lnTo>
                  <a:close/>
                </a:path>
                <a:path w="4672965" h="4711700">
                  <a:moveTo>
                    <a:pt x="208447" y="12700"/>
                  </a:moveTo>
                  <a:lnTo>
                    <a:pt x="182824" y="12700"/>
                  </a:lnTo>
                  <a:lnTo>
                    <a:pt x="178486" y="25400"/>
                  </a:lnTo>
                  <a:lnTo>
                    <a:pt x="210757" y="25400"/>
                  </a:lnTo>
                  <a:lnTo>
                    <a:pt x="208447" y="12700"/>
                  </a:lnTo>
                  <a:close/>
                </a:path>
                <a:path w="4672965" h="4711700">
                  <a:moveTo>
                    <a:pt x="317728" y="12700"/>
                  </a:moveTo>
                  <a:lnTo>
                    <a:pt x="215237" y="12700"/>
                  </a:lnTo>
                  <a:lnTo>
                    <a:pt x="210757" y="25400"/>
                  </a:lnTo>
                  <a:lnTo>
                    <a:pt x="318402" y="25400"/>
                  </a:lnTo>
                  <a:lnTo>
                    <a:pt x="317728" y="12700"/>
                  </a:lnTo>
                  <a:close/>
                </a:path>
                <a:path w="4672965" h="4711700">
                  <a:moveTo>
                    <a:pt x="666032" y="12700"/>
                  </a:moveTo>
                  <a:lnTo>
                    <a:pt x="497011" y="12700"/>
                  </a:lnTo>
                  <a:lnTo>
                    <a:pt x="502466" y="25400"/>
                  </a:lnTo>
                  <a:lnTo>
                    <a:pt x="660262" y="25400"/>
                  </a:lnTo>
                  <a:lnTo>
                    <a:pt x="666032" y="12700"/>
                  </a:lnTo>
                  <a:close/>
                </a:path>
                <a:path w="4672965" h="4711700">
                  <a:moveTo>
                    <a:pt x="682752" y="12700"/>
                  </a:moveTo>
                  <a:lnTo>
                    <a:pt x="676576" y="12700"/>
                  </a:lnTo>
                  <a:lnTo>
                    <a:pt x="660262" y="25400"/>
                  </a:lnTo>
                  <a:lnTo>
                    <a:pt x="691154" y="25400"/>
                  </a:lnTo>
                  <a:lnTo>
                    <a:pt x="682752" y="12700"/>
                  </a:lnTo>
                  <a:close/>
                </a:path>
                <a:path w="4672965" h="4711700">
                  <a:moveTo>
                    <a:pt x="693151" y="12700"/>
                  </a:moveTo>
                  <a:lnTo>
                    <a:pt x="692884" y="12700"/>
                  </a:lnTo>
                  <a:lnTo>
                    <a:pt x="691154" y="25400"/>
                  </a:lnTo>
                  <a:lnTo>
                    <a:pt x="697790" y="25400"/>
                  </a:lnTo>
                  <a:lnTo>
                    <a:pt x="693151" y="12700"/>
                  </a:lnTo>
                  <a:close/>
                </a:path>
                <a:path w="4672965" h="4711700">
                  <a:moveTo>
                    <a:pt x="726758" y="12700"/>
                  </a:moveTo>
                  <a:lnTo>
                    <a:pt x="694858" y="12700"/>
                  </a:lnTo>
                  <a:lnTo>
                    <a:pt x="697790" y="25400"/>
                  </a:lnTo>
                  <a:lnTo>
                    <a:pt x="727150" y="25400"/>
                  </a:lnTo>
                  <a:lnTo>
                    <a:pt x="726758" y="12700"/>
                  </a:lnTo>
                  <a:close/>
                </a:path>
                <a:path w="4672965" h="4711700">
                  <a:moveTo>
                    <a:pt x="797653" y="12700"/>
                  </a:moveTo>
                  <a:lnTo>
                    <a:pt x="740636" y="12700"/>
                  </a:lnTo>
                  <a:lnTo>
                    <a:pt x="743537" y="25400"/>
                  </a:lnTo>
                  <a:lnTo>
                    <a:pt x="799752" y="25400"/>
                  </a:lnTo>
                  <a:lnTo>
                    <a:pt x="797653" y="12700"/>
                  </a:lnTo>
                  <a:close/>
                </a:path>
                <a:path w="4672965" h="4711700">
                  <a:moveTo>
                    <a:pt x="1052970" y="12700"/>
                  </a:moveTo>
                  <a:lnTo>
                    <a:pt x="927482" y="12700"/>
                  </a:lnTo>
                  <a:lnTo>
                    <a:pt x="923856" y="25400"/>
                  </a:lnTo>
                  <a:lnTo>
                    <a:pt x="1056003" y="25400"/>
                  </a:lnTo>
                  <a:lnTo>
                    <a:pt x="1052970" y="12700"/>
                  </a:lnTo>
                  <a:close/>
                </a:path>
                <a:path w="4672965" h="4711700">
                  <a:moveTo>
                    <a:pt x="1165760" y="12700"/>
                  </a:moveTo>
                  <a:lnTo>
                    <a:pt x="1059128" y="12700"/>
                  </a:lnTo>
                  <a:lnTo>
                    <a:pt x="1058623" y="25400"/>
                  </a:lnTo>
                  <a:lnTo>
                    <a:pt x="1173951" y="25400"/>
                  </a:lnTo>
                  <a:lnTo>
                    <a:pt x="1165760" y="12700"/>
                  </a:lnTo>
                  <a:close/>
                </a:path>
                <a:path w="4672965" h="4711700">
                  <a:moveTo>
                    <a:pt x="1237522" y="0"/>
                  </a:moveTo>
                  <a:lnTo>
                    <a:pt x="1228831" y="12700"/>
                  </a:lnTo>
                  <a:lnTo>
                    <a:pt x="1175160" y="12700"/>
                  </a:lnTo>
                  <a:lnTo>
                    <a:pt x="1184403" y="25400"/>
                  </a:lnTo>
                  <a:lnTo>
                    <a:pt x="1244429" y="25400"/>
                  </a:lnTo>
                  <a:lnTo>
                    <a:pt x="1239606" y="12700"/>
                  </a:lnTo>
                  <a:lnTo>
                    <a:pt x="1237522" y="0"/>
                  </a:lnTo>
                  <a:close/>
                </a:path>
                <a:path w="4672965" h="4711700">
                  <a:moveTo>
                    <a:pt x="1434703" y="12700"/>
                  </a:moveTo>
                  <a:lnTo>
                    <a:pt x="1249259" y="12700"/>
                  </a:lnTo>
                  <a:lnTo>
                    <a:pt x="1253857" y="25400"/>
                  </a:lnTo>
                  <a:lnTo>
                    <a:pt x="1442766" y="25400"/>
                  </a:lnTo>
                  <a:lnTo>
                    <a:pt x="1434703" y="12700"/>
                  </a:lnTo>
                  <a:close/>
                </a:path>
                <a:path w="4672965" h="4711700">
                  <a:moveTo>
                    <a:pt x="1445055" y="12700"/>
                  </a:moveTo>
                  <a:lnTo>
                    <a:pt x="1444662" y="12700"/>
                  </a:lnTo>
                  <a:lnTo>
                    <a:pt x="1442766" y="25400"/>
                  </a:lnTo>
                  <a:lnTo>
                    <a:pt x="1448898" y="25400"/>
                  </a:lnTo>
                  <a:lnTo>
                    <a:pt x="1445055" y="12700"/>
                  </a:lnTo>
                  <a:close/>
                </a:path>
                <a:path w="4672965" h="4711700">
                  <a:moveTo>
                    <a:pt x="1478676" y="12700"/>
                  </a:moveTo>
                  <a:lnTo>
                    <a:pt x="1447421" y="12700"/>
                  </a:lnTo>
                  <a:lnTo>
                    <a:pt x="1448898" y="25400"/>
                  </a:lnTo>
                  <a:lnTo>
                    <a:pt x="1478499" y="25400"/>
                  </a:lnTo>
                  <a:lnTo>
                    <a:pt x="1478676" y="12700"/>
                  </a:lnTo>
                  <a:close/>
                </a:path>
                <a:path w="4672965" h="4711700">
                  <a:moveTo>
                    <a:pt x="1549759" y="12700"/>
                  </a:moveTo>
                  <a:lnTo>
                    <a:pt x="1492789" y="12700"/>
                  </a:lnTo>
                  <a:lnTo>
                    <a:pt x="1494739" y="25400"/>
                  </a:lnTo>
                  <a:lnTo>
                    <a:pt x="1551154" y="25400"/>
                  </a:lnTo>
                  <a:lnTo>
                    <a:pt x="1549759" y="12700"/>
                  </a:lnTo>
                  <a:close/>
                </a:path>
                <a:path w="4672965" h="4711700">
                  <a:moveTo>
                    <a:pt x="1805753" y="12700"/>
                  </a:moveTo>
                  <a:lnTo>
                    <a:pt x="1679355" y="12700"/>
                  </a:lnTo>
                  <a:lnTo>
                    <a:pt x="1674996" y="25400"/>
                  </a:lnTo>
                  <a:lnTo>
                    <a:pt x="1807536" y="25400"/>
                  </a:lnTo>
                  <a:lnTo>
                    <a:pt x="1805753" y="12700"/>
                  </a:lnTo>
                  <a:close/>
                </a:path>
                <a:path w="4672965" h="4711700">
                  <a:moveTo>
                    <a:pt x="1917580" y="12700"/>
                  </a:moveTo>
                  <a:lnTo>
                    <a:pt x="1811511" y="12700"/>
                  </a:lnTo>
                  <a:lnTo>
                    <a:pt x="1809499" y="25400"/>
                  </a:lnTo>
                  <a:lnTo>
                    <a:pt x="1925434" y="25400"/>
                  </a:lnTo>
                  <a:lnTo>
                    <a:pt x="1917580" y="12700"/>
                  </a:lnTo>
                  <a:close/>
                </a:path>
                <a:path w="4672965" h="4711700">
                  <a:moveTo>
                    <a:pt x="1991436" y="0"/>
                  </a:moveTo>
                  <a:lnTo>
                    <a:pt x="1981793" y="12700"/>
                  </a:lnTo>
                  <a:lnTo>
                    <a:pt x="1927275" y="12700"/>
                  </a:lnTo>
                  <a:lnTo>
                    <a:pt x="1935866" y="25400"/>
                  </a:lnTo>
                  <a:lnTo>
                    <a:pt x="1995639" y="25400"/>
                  </a:lnTo>
                  <a:lnTo>
                    <a:pt x="1992379" y="12700"/>
                  </a:lnTo>
                  <a:lnTo>
                    <a:pt x="1991436" y="0"/>
                  </a:lnTo>
                  <a:close/>
                </a:path>
                <a:path w="4672965" h="4711700">
                  <a:moveTo>
                    <a:pt x="2186652" y="12700"/>
                  </a:moveTo>
                  <a:lnTo>
                    <a:pt x="2001499" y="12700"/>
                  </a:lnTo>
                  <a:lnTo>
                    <a:pt x="2005237" y="25400"/>
                  </a:lnTo>
                  <a:lnTo>
                    <a:pt x="2194380" y="25400"/>
                  </a:lnTo>
                  <a:lnTo>
                    <a:pt x="2186652" y="12700"/>
                  </a:lnTo>
                  <a:close/>
                </a:path>
                <a:path w="4672965" h="4711700">
                  <a:moveTo>
                    <a:pt x="2196959" y="12700"/>
                  </a:moveTo>
                  <a:lnTo>
                    <a:pt x="2196443" y="12700"/>
                  </a:lnTo>
                  <a:lnTo>
                    <a:pt x="2194380" y="25400"/>
                  </a:lnTo>
                  <a:lnTo>
                    <a:pt x="2200006" y="25400"/>
                  </a:lnTo>
                  <a:lnTo>
                    <a:pt x="2196959" y="12700"/>
                  </a:lnTo>
                  <a:close/>
                </a:path>
                <a:path w="4672965" h="4711700">
                  <a:moveTo>
                    <a:pt x="2230596" y="12700"/>
                  </a:moveTo>
                  <a:lnTo>
                    <a:pt x="2199985" y="12700"/>
                  </a:lnTo>
                  <a:lnTo>
                    <a:pt x="2200006" y="25400"/>
                  </a:lnTo>
                  <a:lnTo>
                    <a:pt x="2229848" y="25400"/>
                  </a:lnTo>
                  <a:lnTo>
                    <a:pt x="2230596" y="12700"/>
                  </a:lnTo>
                  <a:close/>
                </a:path>
                <a:path w="4672965" h="4711700">
                  <a:moveTo>
                    <a:pt x="2301863" y="12700"/>
                  </a:moveTo>
                  <a:lnTo>
                    <a:pt x="2244951" y="12700"/>
                  </a:lnTo>
                  <a:lnTo>
                    <a:pt x="2245952" y="25400"/>
                  </a:lnTo>
                  <a:lnTo>
                    <a:pt x="2302556" y="25400"/>
                  </a:lnTo>
                  <a:lnTo>
                    <a:pt x="2301863" y="12700"/>
                  </a:lnTo>
                  <a:close/>
                </a:path>
                <a:path w="4672965" h="4711700">
                  <a:moveTo>
                    <a:pt x="2371927" y="12700"/>
                  </a:moveTo>
                  <a:lnTo>
                    <a:pt x="2311625" y="12700"/>
                  </a:lnTo>
                  <a:lnTo>
                    <a:pt x="2302556" y="25400"/>
                  </a:lnTo>
                  <a:lnTo>
                    <a:pt x="2368269" y="25400"/>
                  </a:lnTo>
                  <a:lnTo>
                    <a:pt x="2372239" y="17347"/>
                  </a:lnTo>
                  <a:lnTo>
                    <a:pt x="2371927" y="12700"/>
                  </a:lnTo>
                  <a:close/>
                </a:path>
                <a:path w="4672965" h="4711700">
                  <a:moveTo>
                    <a:pt x="2464334" y="12700"/>
                  </a:moveTo>
                  <a:lnTo>
                    <a:pt x="2438013" y="12700"/>
                  </a:lnTo>
                  <a:lnTo>
                    <a:pt x="2433255" y="25400"/>
                  </a:lnTo>
                  <a:lnTo>
                    <a:pt x="2464856" y="25400"/>
                  </a:lnTo>
                  <a:lnTo>
                    <a:pt x="2464334" y="12700"/>
                  </a:lnTo>
                  <a:close/>
                </a:path>
                <a:path w="4672965" h="4711700">
                  <a:moveTo>
                    <a:pt x="2573178" y="12700"/>
                  </a:moveTo>
                  <a:lnTo>
                    <a:pt x="2471418" y="12700"/>
                  </a:lnTo>
                  <a:lnTo>
                    <a:pt x="2464856" y="25400"/>
                  </a:lnTo>
                  <a:lnTo>
                    <a:pt x="2572995" y="25400"/>
                  </a:lnTo>
                  <a:lnTo>
                    <a:pt x="2573178" y="12700"/>
                  </a:lnTo>
                  <a:close/>
                </a:path>
                <a:path w="4672965" h="4711700">
                  <a:moveTo>
                    <a:pt x="2934946" y="12700"/>
                  </a:moveTo>
                  <a:lnTo>
                    <a:pt x="2807161" y="12700"/>
                  </a:lnTo>
                  <a:lnTo>
                    <a:pt x="2801694" y="25400"/>
                  </a:lnTo>
                  <a:lnTo>
                    <a:pt x="2934839" y="25400"/>
                  </a:lnTo>
                  <a:lnTo>
                    <a:pt x="2934946" y="12700"/>
                  </a:lnTo>
                  <a:close/>
                </a:path>
                <a:path w="4672965" h="4711700">
                  <a:moveTo>
                    <a:pt x="3045307" y="12700"/>
                  </a:moveTo>
                  <a:lnTo>
                    <a:pt x="2940088" y="12700"/>
                  </a:lnTo>
                  <a:lnTo>
                    <a:pt x="2935811" y="25400"/>
                  </a:lnTo>
                  <a:lnTo>
                    <a:pt x="3052645" y="25400"/>
                  </a:lnTo>
                  <a:lnTo>
                    <a:pt x="3045307" y="12700"/>
                  </a:lnTo>
                  <a:close/>
                </a:path>
                <a:path w="4672965" h="4711700">
                  <a:moveTo>
                    <a:pt x="3122334" y="0"/>
                  </a:moveTo>
                  <a:lnTo>
                    <a:pt x="3111235" y="12700"/>
                  </a:lnTo>
                  <a:lnTo>
                    <a:pt x="3055453" y="12700"/>
                  </a:lnTo>
                  <a:lnTo>
                    <a:pt x="3063055" y="25400"/>
                  </a:lnTo>
                  <a:lnTo>
                    <a:pt x="3122473" y="25400"/>
                  </a:lnTo>
                  <a:lnTo>
                    <a:pt x="3121496" y="12700"/>
                  </a:lnTo>
                  <a:lnTo>
                    <a:pt x="3122334" y="0"/>
                  </a:lnTo>
                  <a:close/>
                </a:path>
                <a:path w="4672965" h="4711700">
                  <a:moveTo>
                    <a:pt x="3314612" y="12700"/>
                  </a:moveTo>
                  <a:lnTo>
                    <a:pt x="3129868" y="12700"/>
                  </a:lnTo>
                  <a:lnTo>
                    <a:pt x="3132281" y="25400"/>
                  </a:lnTo>
                  <a:lnTo>
                    <a:pt x="3321830" y="25400"/>
                  </a:lnTo>
                  <a:lnTo>
                    <a:pt x="3314612" y="12700"/>
                  </a:lnTo>
                  <a:close/>
                </a:path>
                <a:path w="4672965" h="4711700">
                  <a:moveTo>
                    <a:pt x="3324841" y="12700"/>
                  </a:moveTo>
                  <a:lnTo>
                    <a:pt x="3324140" y="12700"/>
                  </a:lnTo>
                  <a:lnTo>
                    <a:pt x="3321830" y="25400"/>
                  </a:lnTo>
                  <a:lnTo>
                    <a:pt x="3326725" y="25400"/>
                  </a:lnTo>
                  <a:lnTo>
                    <a:pt x="3324841" y="12700"/>
                  </a:lnTo>
                  <a:close/>
                </a:path>
                <a:path w="4672965" h="4711700">
                  <a:moveTo>
                    <a:pt x="3358485" y="12700"/>
                  </a:moveTo>
                  <a:lnTo>
                    <a:pt x="3328820" y="12700"/>
                  </a:lnTo>
                  <a:lnTo>
                    <a:pt x="3326725" y="25400"/>
                  </a:lnTo>
                  <a:lnTo>
                    <a:pt x="3356882" y="25400"/>
                  </a:lnTo>
                  <a:lnTo>
                    <a:pt x="3358485" y="12700"/>
                  </a:lnTo>
                  <a:close/>
                </a:path>
                <a:path w="4672965" h="4711700">
                  <a:moveTo>
                    <a:pt x="3429995" y="12700"/>
                  </a:moveTo>
                  <a:lnTo>
                    <a:pt x="3373197" y="12700"/>
                  </a:lnTo>
                  <a:lnTo>
                    <a:pt x="3372797" y="25400"/>
                  </a:lnTo>
                  <a:lnTo>
                    <a:pt x="3429651" y="25400"/>
                  </a:lnTo>
                  <a:lnTo>
                    <a:pt x="3429995" y="12700"/>
                  </a:lnTo>
                  <a:close/>
                </a:path>
                <a:path w="4672965" h="4711700">
                  <a:moveTo>
                    <a:pt x="3687722" y="12700"/>
                  </a:moveTo>
                  <a:lnTo>
                    <a:pt x="3559015" y="12700"/>
                  </a:lnTo>
                  <a:lnTo>
                    <a:pt x="3552792" y="25400"/>
                  </a:lnTo>
                  <a:lnTo>
                    <a:pt x="3686374" y="25400"/>
                  </a:lnTo>
                  <a:lnTo>
                    <a:pt x="3687722" y="12700"/>
                  </a:lnTo>
                  <a:close/>
                </a:path>
                <a:path w="4672965" h="4711700">
                  <a:moveTo>
                    <a:pt x="3797143" y="12700"/>
                  </a:moveTo>
                  <a:lnTo>
                    <a:pt x="3692500" y="12700"/>
                  </a:lnTo>
                  <a:lnTo>
                    <a:pt x="3686724" y="25400"/>
                  </a:lnTo>
                  <a:lnTo>
                    <a:pt x="3804141" y="25400"/>
                  </a:lnTo>
                  <a:lnTo>
                    <a:pt x="3797143" y="12700"/>
                  </a:lnTo>
                  <a:close/>
                </a:path>
                <a:path w="4672965" h="4711700">
                  <a:moveTo>
                    <a:pt x="3876237" y="0"/>
                  </a:moveTo>
                  <a:lnTo>
                    <a:pt x="3864196" y="12700"/>
                  </a:lnTo>
                  <a:lnTo>
                    <a:pt x="3807584" y="12700"/>
                  </a:lnTo>
                  <a:lnTo>
                    <a:pt x="3814538" y="25400"/>
                  </a:lnTo>
                  <a:lnTo>
                    <a:pt x="3873654" y="25400"/>
                  </a:lnTo>
                  <a:lnTo>
                    <a:pt x="3874248" y="12700"/>
                  </a:lnTo>
                  <a:lnTo>
                    <a:pt x="3876237" y="0"/>
                  </a:lnTo>
                  <a:close/>
                </a:path>
                <a:path w="4672965" h="4711700">
                  <a:moveTo>
                    <a:pt x="4066541" y="12700"/>
                  </a:moveTo>
                  <a:lnTo>
                    <a:pt x="3882108" y="12700"/>
                  </a:lnTo>
                  <a:lnTo>
                    <a:pt x="3883672" y="25400"/>
                  </a:lnTo>
                  <a:lnTo>
                    <a:pt x="4073444" y="25400"/>
                  </a:lnTo>
                  <a:lnTo>
                    <a:pt x="4066541" y="12700"/>
                  </a:lnTo>
                  <a:close/>
                </a:path>
                <a:path w="4672965" h="4711700">
                  <a:moveTo>
                    <a:pt x="4076755" y="12700"/>
                  </a:moveTo>
                  <a:lnTo>
                    <a:pt x="4075929" y="12700"/>
                  </a:lnTo>
                  <a:lnTo>
                    <a:pt x="4073444" y="25400"/>
                  </a:lnTo>
                  <a:lnTo>
                    <a:pt x="4077802" y="25400"/>
                  </a:lnTo>
                  <a:lnTo>
                    <a:pt x="4076755" y="12700"/>
                  </a:lnTo>
                  <a:close/>
                </a:path>
                <a:path w="4672965" h="4711700">
                  <a:moveTo>
                    <a:pt x="4110432" y="12700"/>
                  </a:moveTo>
                  <a:lnTo>
                    <a:pt x="4081362" y="12700"/>
                  </a:lnTo>
                  <a:lnTo>
                    <a:pt x="4077802" y="25400"/>
                  </a:lnTo>
                  <a:lnTo>
                    <a:pt x="4108272" y="25400"/>
                  </a:lnTo>
                  <a:lnTo>
                    <a:pt x="4110432" y="12700"/>
                  </a:lnTo>
                  <a:close/>
                </a:path>
                <a:path w="4672965" h="4711700">
                  <a:moveTo>
                    <a:pt x="4182118" y="12700"/>
                  </a:moveTo>
                  <a:lnTo>
                    <a:pt x="4125353" y="12700"/>
                  </a:lnTo>
                  <a:lnTo>
                    <a:pt x="4123979" y="25400"/>
                  </a:lnTo>
                  <a:lnTo>
                    <a:pt x="4181065" y="25400"/>
                  </a:lnTo>
                  <a:lnTo>
                    <a:pt x="4182118" y="12700"/>
                  </a:lnTo>
                  <a:close/>
                </a:path>
                <a:path w="4672965" h="4711700">
                  <a:moveTo>
                    <a:pt x="4304505" y="24429"/>
                  </a:moveTo>
                  <a:lnTo>
                    <a:pt x="4303973" y="25400"/>
                  </a:lnTo>
                  <a:lnTo>
                    <a:pt x="4304497" y="25400"/>
                  </a:lnTo>
                  <a:lnTo>
                    <a:pt x="4304505" y="24429"/>
                  </a:lnTo>
                  <a:close/>
                </a:path>
                <a:path w="4672965" h="4711700">
                  <a:moveTo>
                    <a:pt x="4440456" y="12700"/>
                  </a:moveTo>
                  <a:lnTo>
                    <a:pt x="4310926" y="12700"/>
                  </a:lnTo>
                  <a:lnTo>
                    <a:pt x="4304505" y="24429"/>
                  </a:lnTo>
                  <a:lnTo>
                    <a:pt x="4304497" y="25400"/>
                  </a:lnTo>
                  <a:lnTo>
                    <a:pt x="4437578" y="25400"/>
                  </a:lnTo>
                  <a:lnTo>
                    <a:pt x="4438049" y="24578"/>
                  </a:lnTo>
                  <a:lnTo>
                    <a:pt x="4440456" y="12700"/>
                  </a:lnTo>
                  <a:close/>
                </a:path>
                <a:path w="4672965" h="4711700">
                  <a:moveTo>
                    <a:pt x="4438049" y="24578"/>
                  </a:moveTo>
                  <a:lnTo>
                    <a:pt x="4437578" y="25400"/>
                  </a:lnTo>
                  <a:lnTo>
                    <a:pt x="4437883" y="25400"/>
                  </a:lnTo>
                  <a:lnTo>
                    <a:pt x="4438049" y="24578"/>
                  </a:lnTo>
                  <a:close/>
                </a:path>
                <a:path w="4672965" h="4711700">
                  <a:moveTo>
                    <a:pt x="4548979" y="12700"/>
                  </a:moveTo>
                  <a:lnTo>
                    <a:pt x="4444859" y="12700"/>
                  </a:lnTo>
                  <a:lnTo>
                    <a:pt x="4438049" y="24578"/>
                  </a:lnTo>
                  <a:lnTo>
                    <a:pt x="4437883" y="25400"/>
                  </a:lnTo>
                  <a:lnTo>
                    <a:pt x="4555636" y="25400"/>
                  </a:lnTo>
                  <a:lnTo>
                    <a:pt x="4548979" y="12700"/>
                  </a:lnTo>
                  <a:close/>
                </a:path>
                <a:path w="4672965" h="4711700">
                  <a:moveTo>
                    <a:pt x="4630141" y="0"/>
                  </a:moveTo>
                  <a:lnTo>
                    <a:pt x="4617157" y="12700"/>
                  </a:lnTo>
                  <a:lnTo>
                    <a:pt x="4559702" y="12700"/>
                  </a:lnTo>
                  <a:lnTo>
                    <a:pt x="4565981" y="25400"/>
                  </a:lnTo>
                  <a:lnTo>
                    <a:pt x="4624896" y="25400"/>
                  </a:lnTo>
                  <a:lnTo>
                    <a:pt x="4627105" y="12700"/>
                  </a:lnTo>
                  <a:lnTo>
                    <a:pt x="4630141" y="0"/>
                  </a:lnTo>
                  <a:close/>
                </a:path>
                <a:path w="4672965" h="4711700">
                  <a:moveTo>
                    <a:pt x="120320" y="12700"/>
                  </a:moveTo>
                  <a:lnTo>
                    <a:pt x="118721" y="12700"/>
                  </a:lnTo>
                  <a:lnTo>
                    <a:pt x="116957" y="17556"/>
                  </a:lnTo>
                  <a:lnTo>
                    <a:pt x="120320" y="12700"/>
                  </a:lnTo>
                  <a:close/>
                </a:path>
                <a:path w="4672965" h="4711700">
                  <a:moveTo>
                    <a:pt x="57851" y="0"/>
                  </a:moveTo>
                  <a:lnTo>
                    <a:pt x="53569" y="12700"/>
                  </a:lnTo>
                  <a:lnTo>
                    <a:pt x="55998" y="12700"/>
                  </a:lnTo>
                  <a:lnTo>
                    <a:pt x="57851" y="0"/>
                  </a:lnTo>
                  <a:close/>
                </a:path>
                <a:path w="4672965" h="4711700">
                  <a:moveTo>
                    <a:pt x="69683" y="0"/>
                  </a:moveTo>
                  <a:lnTo>
                    <a:pt x="72353" y="12700"/>
                  </a:lnTo>
                  <a:lnTo>
                    <a:pt x="75830" y="12700"/>
                  </a:lnTo>
                  <a:lnTo>
                    <a:pt x="76935" y="10132"/>
                  </a:lnTo>
                  <a:lnTo>
                    <a:pt x="69683" y="0"/>
                  </a:lnTo>
                  <a:close/>
                </a:path>
                <a:path w="4672965" h="4711700">
                  <a:moveTo>
                    <a:pt x="81295" y="0"/>
                  </a:moveTo>
                  <a:lnTo>
                    <a:pt x="76935" y="10132"/>
                  </a:lnTo>
                  <a:lnTo>
                    <a:pt x="78772" y="12700"/>
                  </a:lnTo>
                  <a:lnTo>
                    <a:pt x="85428" y="12700"/>
                  </a:lnTo>
                  <a:lnTo>
                    <a:pt x="81295" y="0"/>
                  </a:lnTo>
                  <a:close/>
                </a:path>
                <a:path w="4672965" h="4711700">
                  <a:moveTo>
                    <a:pt x="296818" y="0"/>
                  </a:moveTo>
                  <a:lnTo>
                    <a:pt x="295310" y="0"/>
                  </a:lnTo>
                  <a:lnTo>
                    <a:pt x="287907" y="12700"/>
                  </a:lnTo>
                  <a:lnTo>
                    <a:pt x="296818" y="0"/>
                  </a:lnTo>
                  <a:close/>
                </a:path>
                <a:path w="4672965" h="4711700">
                  <a:moveTo>
                    <a:pt x="428468" y="0"/>
                  </a:moveTo>
                  <a:lnTo>
                    <a:pt x="421830" y="12700"/>
                  </a:lnTo>
                  <a:lnTo>
                    <a:pt x="429934" y="12700"/>
                  </a:lnTo>
                  <a:lnTo>
                    <a:pt x="428468" y="0"/>
                  </a:lnTo>
                  <a:close/>
                </a:path>
                <a:path w="4672965" h="4711700">
                  <a:moveTo>
                    <a:pt x="1010115" y="0"/>
                  </a:moveTo>
                  <a:lnTo>
                    <a:pt x="1005529" y="12700"/>
                  </a:lnTo>
                  <a:lnTo>
                    <a:pt x="1011864" y="12700"/>
                  </a:lnTo>
                  <a:lnTo>
                    <a:pt x="1010115" y="0"/>
                  </a:lnTo>
                  <a:close/>
                </a:path>
                <a:path w="4672965" h="4711700">
                  <a:moveTo>
                    <a:pt x="1125217" y="0"/>
                  </a:moveTo>
                  <a:lnTo>
                    <a:pt x="1120614" y="0"/>
                  </a:lnTo>
                  <a:lnTo>
                    <a:pt x="1121358" y="12700"/>
                  </a:lnTo>
                  <a:lnTo>
                    <a:pt x="1125217" y="0"/>
                  </a:lnTo>
                  <a:close/>
                </a:path>
                <a:path w="4672965" h="4711700">
                  <a:moveTo>
                    <a:pt x="1764354" y="0"/>
                  </a:moveTo>
                  <a:lnTo>
                    <a:pt x="1759087" y="12700"/>
                  </a:lnTo>
                  <a:lnTo>
                    <a:pt x="1764846" y="12700"/>
                  </a:lnTo>
                  <a:lnTo>
                    <a:pt x="1764354" y="0"/>
                  </a:lnTo>
                  <a:close/>
                </a:path>
                <a:path w="4672965" h="4711700">
                  <a:moveTo>
                    <a:pt x="1878990" y="0"/>
                  </a:moveTo>
                  <a:lnTo>
                    <a:pt x="1874504" y="0"/>
                  </a:lnTo>
                  <a:lnTo>
                    <a:pt x="1875042" y="12700"/>
                  </a:lnTo>
                  <a:lnTo>
                    <a:pt x="1878990" y="0"/>
                  </a:lnTo>
                  <a:close/>
                </a:path>
                <a:path w="4672965" h="4711700">
                  <a:moveTo>
                    <a:pt x="2430470" y="0"/>
                  </a:moveTo>
                  <a:lnTo>
                    <a:pt x="2429873" y="12700"/>
                  </a:lnTo>
                  <a:lnTo>
                    <a:pt x="2448009" y="12700"/>
                  </a:lnTo>
                  <a:lnTo>
                    <a:pt x="2430470" y="0"/>
                  </a:lnTo>
                  <a:close/>
                </a:path>
                <a:path w="4672965" h="4711700">
                  <a:moveTo>
                    <a:pt x="2558948" y="0"/>
                  </a:moveTo>
                  <a:lnTo>
                    <a:pt x="2558382" y="0"/>
                  </a:lnTo>
                  <a:lnTo>
                    <a:pt x="2548267" y="12700"/>
                  </a:lnTo>
                  <a:lnTo>
                    <a:pt x="2558948" y="0"/>
                  </a:lnTo>
                  <a:close/>
                </a:path>
                <a:path w="4672965" h="4711700">
                  <a:moveTo>
                    <a:pt x="2690326" y="0"/>
                  </a:moveTo>
                  <a:lnTo>
                    <a:pt x="2681342" y="12700"/>
                  </a:lnTo>
                  <a:lnTo>
                    <a:pt x="2686818" y="12700"/>
                  </a:lnTo>
                  <a:lnTo>
                    <a:pt x="2690326" y="0"/>
                  </a:lnTo>
                  <a:close/>
                </a:path>
                <a:path w="4672965" h="4711700">
                  <a:moveTo>
                    <a:pt x="2895723" y="0"/>
                  </a:moveTo>
                  <a:lnTo>
                    <a:pt x="2889419" y="12700"/>
                  </a:lnTo>
                  <a:lnTo>
                    <a:pt x="2894309" y="12700"/>
                  </a:lnTo>
                  <a:lnTo>
                    <a:pt x="2895723" y="0"/>
                  </a:lnTo>
                  <a:close/>
                </a:path>
                <a:path w="4672965" h="4711700">
                  <a:moveTo>
                    <a:pt x="3009677" y="0"/>
                  </a:moveTo>
                  <a:lnTo>
                    <a:pt x="3005377" y="0"/>
                  </a:lnTo>
                  <a:lnTo>
                    <a:pt x="3005583" y="12700"/>
                  </a:lnTo>
                  <a:lnTo>
                    <a:pt x="3009677" y="0"/>
                  </a:lnTo>
                  <a:close/>
                </a:path>
                <a:path w="4672965" h="4711700">
                  <a:moveTo>
                    <a:pt x="3649962" y="0"/>
                  </a:moveTo>
                  <a:lnTo>
                    <a:pt x="3642946" y="12700"/>
                  </a:lnTo>
                  <a:lnTo>
                    <a:pt x="3647239" y="12700"/>
                  </a:lnTo>
                  <a:lnTo>
                    <a:pt x="3649962" y="0"/>
                  </a:lnTo>
                  <a:close/>
                </a:path>
                <a:path w="4672965" h="4711700">
                  <a:moveTo>
                    <a:pt x="3763430" y="0"/>
                  </a:moveTo>
                  <a:lnTo>
                    <a:pt x="3759248" y="0"/>
                  </a:lnTo>
                  <a:lnTo>
                    <a:pt x="3759278" y="12700"/>
                  </a:lnTo>
                  <a:lnTo>
                    <a:pt x="3763430" y="0"/>
                  </a:lnTo>
                  <a:close/>
                </a:path>
                <a:path w="4672965" h="4711700">
                  <a:moveTo>
                    <a:pt x="4404180" y="0"/>
                  </a:moveTo>
                  <a:lnTo>
                    <a:pt x="4396536" y="12700"/>
                  </a:lnTo>
                  <a:lnTo>
                    <a:pt x="4400305" y="12700"/>
                  </a:lnTo>
                  <a:lnTo>
                    <a:pt x="4404180" y="0"/>
                  </a:lnTo>
                  <a:close/>
                </a:path>
                <a:path w="4672965" h="4711700">
                  <a:moveTo>
                    <a:pt x="4517137" y="0"/>
                  </a:moveTo>
                  <a:lnTo>
                    <a:pt x="4513073" y="0"/>
                  </a:lnTo>
                  <a:lnTo>
                    <a:pt x="4512867" y="12700"/>
                  </a:lnTo>
                  <a:lnTo>
                    <a:pt x="4517137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65879" y="4300287"/>
              <a:ext cx="3656965" cy="1047115"/>
            </a:xfrm>
            <a:custGeom>
              <a:avLst/>
              <a:gdLst/>
              <a:ahLst/>
              <a:cxnLst/>
              <a:rect l="l" t="t" r="r" b="b"/>
              <a:pathLst>
                <a:path w="3656965" h="1047114">
                  <a:moveTo>
                    <a:pt x="3416597" y="0"/>
                  </a:moveTo>
                  <a:lnTo>
                    <a:pt x="240086" y="0"/>
                  </a:lnTo>
                  <a:lnTo>
                    <a:pt x="192312" y="183"/>
                  </a:lnTo>
                  <a:lnTo>
                    <a:pt x="153781" y="1471"/>
                  </a:lnTo>
                  <a:lnTo>
                    <a:pt x="99180" y="11769"/>
                  </a:lnTo>
                  <a:lnTo>
                    <a:pt x="45778" y="45783"/>
                  </a:lnTo>
                  <a:lnTo>
                    <a:pt x="11758" y="99180"/>
                  </a:lnTo>
                  <a:lnTo>
                    <a:pt x="1469" y="153787"/>
                  </a:lnTo>
                  <a:lnTo>
                    <a:pt x="183" y="192318"/>
                  </a:lnTo>
                  <a:lnTo>
                    <a:pt x="0" y="240097"/>
                  </a:lnTo>
                  <a:lnTo>
                    <a:pt x="0" y="806991"/>
                  </a:lnTo>
                  <a:lnTo>
                    <a:pt x="183" y="854770"/>
                  </a:lnTo>
                  <a:lnTo>
                    <a:pt x="1469" y="893300"/>
                  </a:lnTo>
                  <a:lnTo>
                    <a:pt x="11758" y="947897"/>
                  </a:lnTo>
                  <a:lnTo>
                    <a:pt x="45778" y="1001303"/>
                  </a:lnTo>
                  <a:lnTo>
                    <a:pt x="99180" y="1035319"/>
                  </a:lnTo>
                  <a:lnTo>
                    <a:pt x="153781" y="1045617"/>
                  </a:lnTo>
                  <a:lnTo>
                    <a:pt x="192312" y="1046904"/>
                  </a:lnTo>
                  <a:lnTo>
                    <a:pt x="240086" y="1047088"/>
                  </a:lnTo>
                  <a:lnTo>
                    <a:pt x="3416597" y="1047088"/>
                  </a:lnTo>
                  <a:lnTo>
                    <a:pt x="3464387" y="1046904"/>
                  </a:lnTo>
                  <a:lnTo>
                    <a:pt x="3502929" y="1045617"/>
                  </a:lnTo>
                  <a:lnTo>
                    <a:pt x="3557535" y="1035319"/>
                  </a:lnTo>
                  <a:lnTo>
                    <a:pt x="3610950" y="1001303"/>
                  </a:lnTo>
                  <a:lnTo>
                    <a:pt x="3644967" y="947897"/>
                  </a:lnTo>
                  <a:lnTo>
                    <a:pt x="3655229" y="893300"/>
                  </a:lnTo>
                  <a:lnTo>
                    <a:pt x="3656511" y="854770"/>
                  </a:lnTo>
                  <a:lnTo>
                    <a:pt x="3656694" y="806991"/>
                  </a:lnTo>
                  <a:lnTo>
                    <a:pt x="3656694" y="240097"/>
                  </a:lnTo>
                  <a:lnTo>
                    <a:pt x="3656511" y="192318"/>
                  </a:lnTo>
                  <a:lnTo>
                    <a:pt x="3655229" y="153787"/>
                  </a:lnTo>
                  <a:lnTo>
                    <a:pt x="3644967" y="99180"/>
                  </a:lnTo>
                  <a:lnTo>
                    <a:pt x="3610950" y="45783"/>
                  </a:lnTo>
                  <a:lnTo>
                    <a:pt x="3557535" y="11769"/>
                  </a:lnTo>
                  <a:lnTo>
                    <a:pt x="3502929" y="1471"/>
                  </a:lnTo>
                  <a:lnTo>
                    <a:pt x="3464387" y="183"/>
                  </a:lnTo>
                  <a:lnTo>
                    <a:pt x="3416597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5879" y="5666539"/>
              <a:ext cx="3656965" cy="1395095"/>
            </a:xfrm>
            <a:custGeom>
              <a:avLst/>
              <a:gdLst/>
              <a:ahLst/>
              <a:cxnLst/>
              <a:rect l="l" t="t" r="r" b="b"/>
              <a:pathLst>
                <a:path w="3656965" h="1395095">
                  <a:moveTo>
                    <a:pt x="3416597" y="0"/>
                  </a:moveTo>
                  <a:lnTo>
                    <a:pt x="240086" y="0"/>
                  </a:lnTo>
                  <a:lnTo>
                    <a:pt x="192312" y="183"/>
                  </a:lnTo>
                  <a:lnTo>
                    <a:pt x="153781" y="1471"/>
                  </a:lnTo>
                  <a:lnTo>
                    <a:pt x="99180" y="11769"/>
                  </a:lnTo>
                  <a:lnTo>
                    <a:pt x="45778" y="45789"/>
                  </a:lnTo>
                  <a:lnTo>
                    <a:pt x="11758" y="99190"/>
                  </a:lnTo>
                  <a:lnTo>
                    <a:pt x="1469" y="153788"/>
                  </a:lnTo>
                  <a:lnTo>
                    <a:pt x="183" y="192318"/>
                  </a:lnTo>
                  <a:lnTo>
                    <a:pt x="0" y="240097"/>
                  </a:lnTo>
                  <a:lnTo>
                    <a:pt x="0" y="1154813"/>
                  </a:lnTo>
                  <a:lnTo>
                    <a:pt x="183" y="1202592"/>
                  </a:lnTo>
                  <a:lnTo>
                    <a:pt x="1469" y="1241123"/>
                  </a:lnTo>
                  <a:lnTo>
                    <a:pt x="11758" y="1295730"/>
                  </a:lnTo>
                  <a:lnTo>
                    <a:pt x="45778" y="1349127"/>
                  </a:lnTo>
                  <a:lnTo>
                    <a:pt x="99180" y="1383151"/>
                  </a:lnTo>
                  <a:lnTo>
                    <a:pt x="153781" y="1393440"/>
                  </a:lnTo>
                  <a:lnTo>
                    <a:pt x="192312" y="1394726"/>
                  </a:lnTo>
                  <a:lnTo>
                    <a:pt x="240086" y="1394910"/>
                  </a:lnTo>
                  <a:lnTo>
                    <a:pt x="3416597" y="1394910"/>
                  </a:lnTo>
                  <a:lnTo>
                    <a:pt x="3464387" y="1394726"/>
                  </a:lnTo>
                  <a:lnTo>
                    <a:pt x="3502929" y="1393440"/>
                  </a:lnTo>
                  <a:lnTo>
                    <a:pt x="3557535" y="1383151"/>
                  </a:lnTo>
                  <a:lnTo>
                    <a:pt x="3610950" y="1349127"/>
                  </a:lnTo>
                  <a:lnTo>
                    <a:pt x="3644967" y="1295730"/>
                  </a:lnTo>
                  <a:lnTo>
                    <a:pt x="3655229" y="1241123"/>
                  </a:lnTo>
                  <a:lnTo>
                    <a:pt x="3656511" y="1202592"/>
                  </a:lnTo>
                  <a:lnTo>
                    <a:pt x="3656694" y="1154813"/>
                  </a:lnTo>
                  <a:lnTo>
                    <a:pt x="3656694" y="240097"/>
                  </a:lnTo>
                  <a:lnTo>
                    <a:pt x="3656511" y="192318"/>
                  </a:lnTo>
                  <a:lnTo>
                    <a:pt x="3655229" y="153788"/>
                  </a:lnTo>
                  <a:lnTo>
                    <a:pt x="3644967" y="99190"/>
                  </a:lnTo>
                  <a:lnTo>
                    <a:pt x="3610950" y="45789"/>
                  </a:lnTo>
                  <a:lnTo>
                    <a:pt x="3557535" y="11769"/>
                  </a:lnTo>
                  <a:lnTo>
                    <a:pt x="3502929" y="1471"/>
                  </a:lnTo>
                  <a:lnTo>
                    <a:pt x="3464387" y="183"/>
                  </a:lnTo>
                  <a:lnTo>
                    <a:pt x="3416597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87287" y="3102910"/>
            <a:ext cx="4613910" cy="465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marL="1561465" marR="1554480" algn="ctr">
              <a:lnSpc>
                <a:spcPct val="134900"/>
              </a:lnSpc>
              <a:spcBef>
                <a:spcPts val="2795"/>
              </a:spcBef>
            </a:pPr>
            <a:r>
              <a:rPr sz="2950" b="1" dirty="0">
                <a:solidFill>
                  <a:srgbClr val="FFFFFF"/>
                </a:solidFill>
                <a:latin typeface="Arial"/>
                <a:cs typeface="Arial"/>
              </a:rPr>
              <a:t>headers </a:t>
            </a:r>
            <a:r>
              <a:rPr sz="2950" b="1" spc="-8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202020"/>
                </a:solidFill>
                <a:latin typeface="Palatino Linotype"/>
                <a:cs typeface="Palatino Linotype"/>
              </a:rPr>
              <a:t>re</a:t>
            </a:r>
            <a:r>
              <a:rPr sz="3450" b="1" dirty="0">
                <a:solidFill>
                  <a:srgbClr val="202020"/>
                </a:solidFill>
                <a:latin typeface="Palatino Linotype"/>
                <a:cs typeface="Palatino Linotype"/>
              </a:rPr>
              <a:t>qu</a:t>
            </a:r>
            <a:r>
              <a:rPr sz="3450" b="1" spc="5" dirty="0">
                <a:solidFill>
                  <a:srgbClr val="202020"/>
                </a:solidFill>
                <a:latin typeface="Palatino Linotype"/>
                <a:cs typeface="Palatino Linotype"/>
              </a:rPr>
              <a:t>e</a:t>
            </a:r>
            <a:r>
              <a:rPr sz="3450" b="1" dirty="0">
                <a:solidFill>
                  <a:srgbClr val="202020"/>
                </a:solidFill>
                <a:latin typeface="Palatino Linotype"/>
                <a:cs typeface="Palatino Linotype"/>
              </a:rPr>
              <a:t>st 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body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ts val="3465"/>
              </a:lnSpc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(form</a:t>
            </a:r>
            <a:r>
              <a:rPr sz="29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915387" y="3211420"/>
            <a:ext cx="4966335" cy="4441190"/>
            <a:chOff x="13915387" y="3211420"/>
            <a:chExt cx="4966335" cy="4441190"/>
          </a:xfrm>
        </p:grpSpPr>
        <p:sp>
          <p:nvSpPr>
            <p:cNvPr id="13" name="object 13"/>
            <p:cNvSpPr/>
            <p:nvPr/>
          </p:nvSpPr>
          <p:spPr>
            <a:xfrm>
              <a:off x="14062065" y="3305658"/>
              <a:ext cx="4672965" cy="4064000"/>
            </a:xfrm>
            <a:custGeom>
              <a:avLst/>
              <a:gdLst/>
              <a:ahLst/>
              <a:cxnLst/>
              <a:rect l="l" t="t" r="r" b="b"/>
              <a:pathLst>
                <a:path w="4672965" h="4064000">
                  <a:moveTo>
                    <a:pt x="3837291" y="33"/>
                  </a:moveTo>
                  <a:lnTo>
                    <a:pt x="905541" y="0"/>
                  </a:lnTo>
                  <a:lnTo>
                    <a:pt x="835662" y="33"/>
                  </a:lnTo>
                  <a:lnTo>
                    <a:pt x="770814" y="266"/>
                  </a:lnTo>
                  <a:lnTo>
                    <a:pt x="710758" y="900"/>
                  </a:lnTo>
                  <a:lnTo>
                    <a:pt x="655254" y="2133"/>
                  </a:lnTo>
                  <a:lnTo>
                    <a:pt x="604063" y="4167"/>
                  </a:lnTo>
                  <a:lnTo>
                    <a:pt x="556945" y="7201"/>
                  </a:lnTo>
                  <a:lnTo>
                    <a:pt x="513660" y="11436"/>
                  </a:lnTo>
                  <a:lnTo>
                    <a:pt x="473969" y="17070"/>
                  </a:lnTo>
                  <a:lnTo>
                    <a:pt x="404408" y="33341"/>
                  </a:lnTo>
                  <a:lnTo>
                    <a:pt x="329098" y="63025"/>
                  </a:lnTo>
                  <a:lnTo>
                    <a:pt x="286282" y="85374"/>
                  </a:lnTo>
                  <a:lnTo>
                    <a:pt x="245806" y="111231"/>
                  </a:lnTo>
                  <a:lnTo>
                    <a:pt x="207864" y="140400"/>
                  </a:lnTo>
                  <a:lnTo>
                    <a:pt x="172652" y="172688"/>
                  </a:lnTo>
                  <a:lnTo>
                    <a:pt x="140364" y="207899"/>
                  </a:lnTo>
                  <a:lnTo>
                    <a:pt x="111194" y="245840"/>
                  </a:lnTo>
                  <a:lnTo>
                    <a:pt x="85337" y="286316"/>
                  </a:lnTo>
                  <a:lnTo>
                    <a:pt x="62988" y="329133"/>
                  </a:lnTo>
                  <a:lnTo>
                    <a:pt x="44342" y="374095"/>
                  </a:lnTo>
                  <a:lnTo>
                    <a:pt x="24271" y="437665"/>
                  </a:lnTo>
                  <a:lnTo>
                    <a:pt x="11402" y="513694"/>
                  </a:lnTo>
                  <a:lnTo>
                    <a:pt x="7168" y="556979"/>
                  </a:lnTo>
                  <a:lnTo>
                    <a:pt x="4134" y="604097"/>
                  </a:lnTo>
                  <a:lnTo>
                    <a:pt x="2100" y="655289"/>
                  </a:lnTo>
                  <a:lnTo>
                    <a:pt x="866" y="710793"/>
                  </a:lnTo>
                  <a:lnTo>
                    <a:pt x="233" y="770849"/>
                  </a:lnTo>
                  <a:lnTo>
                    <a:pt x="0" y="835697"/>
                  </a:lnTo>
                  <a:lnTo>
                    <a:pt x="0" y="3228254"/>
                  </a:lnTo>
                  <a:lnTo>
                    <a:pt x="233" y="3293101"/>
                  </a:lnTo>
                  <a:lnTo>
                    <a:pt x="866" y="3353157"/>
                  </a:lnTo>
                  <a:lnTo>
                    <a:pt x="2100" y="3408661"/>
                  </a:lnTo>
                  <a:lnTo>
                    <a:pt x="4134" y="3459852"/>
                  </a:lnTo>
                  <a:lnTo>
                    <a:pt x="7168" y="3506970"/>
                  </a:lnTo>
                  <a:lnTo>
                    <a:pt x="11402" y="3550255"/>
                  </a:lnTo>
                  <a:lnTo>
                    <a:pt x="17036" y="3589947"/>
                  </a:lnTo>
                  <a:lnTo>
                    <a:pt x="33306" y="3659507"/>
                  </a:lnTo>
                  <a:lnTo>
                    <a:pt x="62988" y="3734817"/>
                  </a:lnTo>
                  <a:lnTo>
                    <a:pt x="85337" y="3777632"/>
                  </a:lnTo>
                  <a:lnTo>
                    <a:pt x="111194" y="3818107"/>
                  </a:lnTo>
                  <a:lnTo>
                    <a:pt x="140364" y="3856048"/>
                  </a:lnTo>
                  <a:lnTo>
                    <a:pt x="172652" y="3891259"/>
                  </a:lnTo>
                  <a:lnTo>
                    <a:pt x="207864" y="3923547"/>
                  </a:lnTo>
                  <a:lnTo>
                    <a:pt x="245806" y="3952717"/>
                  </a:lnTo>
                  <a:lnTo>
                    <a:pt x="286282" y="3978574"/>
                  </a:lnTo>
                  <a:lnTo>
                    <a:pt x="329098" y="4000924"/>
                  </a:lnTo>
                  <a:lnTo>
                    <a:pt x="374059" y="4019573"/>
                  </a:lnTo>
                  <a:lnTo>
                    <a:pt x="437631" y="4039644"/>
                  </a:lnTo>
                  <a:lnTo>
                    <a:pt x="513660" y="4052513"/>
                  </a:lnTo>
                  <a:lnTo>
                    <a:pt x="556945" y="4056748"/>
                  </a:lnTo>
                  <a:lnTo>
                    <a:pt x="604063" y="4059782"/>
                  </a:lnTo>
                  <a:lnTo>
                    <a:pt x="655254" y="4061815"/>
                  </a:lnTo>
                  <a:lnTo>
                    <a:pt x="710758" y="4063049"/>
                  </a:lnTo>
                  <a:lnTo>
                    <a:pt x="770814" y="4063682"/>
                  </a:lnTo>
                  <a:lnTo>
                    <a:pt x="835662" y="4063916"/>
                  </a:lnTo>
                  <a:lnTo>
                    <a:pt x="3837291" y="4063916"/>
                  </a:lnTo>
                  <a:lnTo>
                    <a:pt x="3902139" y="4063682"/>
                  </a:lnTo>
                  <a:lnTo>
                    <a:pt x="3962196" y="4063049"/>
                  </a:lnTo>
                  <a:lnTo>
                    <a:pt x="4017701" y="4061815"/>
                  </a:lnTo>
                  <a:lnTo>
                    <a:pt x="4068893" y="4059782"/>
                  </a:lnTo>
                  <a:lnTo>
                    <a:pt x="4116012" y="4056748"/>
                  </a:lnTo>
                  <a:lnTo>
                    <a:pt x="4159297" y="4052513"/>
                  </a:lnTo>
                  <a:lnTo>
                    <a:pt x="4198988" y="4046879"/>
                  </a:lnTo>
                  <a:lnTo>
                    <a:pt x="4268547" y="4030609"/>
                  </a:lnTo>
                  <a:lnTo>
                    <a:pt x="4343857" y="4000924"/>
                  </a:lnTo>
                  <a:lnTo>
                    <a:pt x="4386674" y="3978574"/>
                  </a:lnTo>
                  <a:lnTo>
                    <a:pt x="4427151" y="3952717"/>
                  </a:lnTo>
                  <a:lnTo>
                    <a:pt x="4465093" y="3923547"/>
                  </a:lnTo>
                  <a:lnTo>
                    <a:pt x="4500304" y="3891259"/>
                  </a:lnTo>
                  <a:lnTo>
                    <a:pt x="4532592" y="3856048"/>
                  </a:lnTo>
                  <a:lnTo>
                    <a:pt x="4561761" y="3818107"/>
                  </a:lnTo>
                  <a:lnTo>
                    <a:pt x="4587616" y="3777632"/>
                  </a:lnTo>
                  <a:lnTo>
                    <a:pt x="4609964" y="3734817"/>
                  </a:lnTo>
                  <a:lnTo>
                    <a:pt x="4628611" y="3689856"/>
                  </a:lnTo>
                  <a:lnTo>
                    <a:pt x="4648681" y="3626284"/>
                  </a:lnTo>
                  <a:lnTo>
                    <a:pt x="4661551" y="3550255"/>
                  </a:lnTo>
                  <a:lnTo>
                    <a:pt x="4665785" y="3506970"/>
                  </a:lnTo>
                  <a:lnTo>
                    <a:pt x="4668819" y="3459852"/>
                  </a:lnTo>
                  <a:lnTo>
                    <a:pt x="4670852" y="3408661"/>
                  </a:lnTo>
                  <a:lnTo>
                    <a:pt x="4672086" y="3353157"/>
                  </a:lnTo>
                  <a:lnTo>
                    <a:pt x="4672719" y="3293101"/>
                  </a:lnTo>
                  <a:lnTo>
                    <a:pt x="4672953" y="3228254"/>
                  </a:lnTo>
                  <a:lnTo>
                    <a:pt x="4672953" y="835697"/>
                  </a:lnTo>
                  <a:lnTo>
                    <a:pt x="4672719" y="770849"/>
                  </a:lnTo>
                  <a:lnTo>
                    <a:pt x="4672086" y="710793"/>
                  </a:lnTo>
                  <a:lnTo>
                    <a:pt x="4670852" y="655289"/>
                  </a:lnTo>
                  <a:lnTo>
                    <a:pt x="4668819" y="604097"/>
                  </a:lnTo>
                  <a:lnTo>
                    <a:pt x="4665785" y="556979"/>
                  </a:lnTo>
                  <a:lnTo>
                    <a:pt x="4661551" y="513694"/>
                  </a:lnTo>
                  <a:lnTo>
                    <a:pt x="4655916" y="474002"/>
                  </a:lnTo>
                  <a:lnTo>
                    <a:pt x="4639646" y="404442"/>
                  </a:lnTo>
                  <a:lnTo>
                    <a:pt x="4609964" y="329133"/>
                  </a:lnTo>
                  <a:lnTo>
                    <a:pt x="4587616" y="286316"/>
                  </a:lnTo>
                  <a:lnTo>
                    <a:pt x="4561761" y="245840"/>
                  </a:lnTo>
                  <a:lnTo>
                    <a:pt x="4532592" y="207899"/>
                  </a:lnTo>
                  <a:lnTo>
                    <a:pt x="4500304" y="172688"/>
                  </a:lnTo>
                  <a:lnTo>
                    <a:pt x="4465093" y="140400"/>
                  </a:lnTo>
                  <a:lnTo>
                    <a:pt x="4427151" y="111231"/>
                  </a:lnTo>
                  <a:lnTo>
                    <a:pt x="4386674" y="85374"/>
                  </a:lnTo>
                  <a:lnTo>
                    <a:pt x="4343857" y="63025"/>
                  </a:lnTo>
                  <a:lnTo>
                    <a:pt x="4298893" y="44377"/>
                  </a:lnTo>
                  <a:lnTo>
                    <a:pt x="4235325" y="24306"/>
                  </a:lnTo>
                  <a:lnTo>
                    <a:pt x="4159297" y="11436"/>
                  </a:lnTo>
                  <a:lnTo>
                    <a:pt x="4116012" y="7201"/>
                  </a:lnTo>
                  <a:lnTo>
                    <a:pt x="4068893" y="4167"/>
                  </a:lnTo>
                  <a:lnTo>
                    <a:pt x="4017701" y="2133"/>
                  </a:lnTo>
                  <a:lnTo>
                    <a:pt x="3962196" y="900"/>
                  </a:lnTo>
                  <a:lnTo>
                    <a:pt x="3902139" y="266"/>
                  </a:lnTo>
                  <a:lnTo>
                    <a:pt x="3837291" y="33"/>
                  </a:lnTo>
                  <a:close/>
                </a:path>
              </a:pathLst>
            </a:custGeom>
            <a:solidFill>
              <a:srgbClr val="D6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5387" y="3211420"/>
              <a:ext cx="4966215" cy="444090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539004" y="4430484"/>
            <a:ext cx="3719195" cy="1680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8445" marR="5080" indent="-246379">
              <a:lnSpc>
                <a:spcPct val="118000"/>
              </a:lnSpc>
              <a:spcBef>
                <a:spcPts val="95"/>
              </a:spcBef>
            </a:pPr>
            <a:r>
              <a:rPr sz="4600" spc="5" dirty="0">
                <a:solidFill>
                  <a:srgbClr val="FFFFFF"/>
                </a:solidFill>
                <a:latin typeface="Arial Black"/>
                <a:cs typeface="Arial Black"/>
              </a:rPr>
              <a:t>Spring</a:t>
            </a:r>
            <a:r>
              <a:rPr sz="46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600" spc="-45" dirty="0">
                <a:solidFill>
                  <a:srgbClr val="FFFFFF"/>
                </a:solidFill>
                <a:latin typeface="Arial Black"/>
                <a:cs typeface="Arial Black"/>
              </a:rPr>
              <a:t>MVC </a:t>
            </a:r>
            <a:r>
              <a:rPr sz="4600" spc="-15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600" spc="15" dirty="0">
                <a:solidFill>
                  <a:srgbClr val="FFFFFF"/>
                </a:solidFill>
                <a:latin typeface="Arial Black"/>
                <a:cs typeface="Arial Black"/>
              </a:rPr>
              <a:t>Controller</a:t>
            </a:r>
            <a:endParaRPr sz="4600">
              <a:latin typeface="Arial Black"/>
              <a:cs typeface="Arial Blac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06861" y="3055896"/>
            <a:ext cx="4966335" cy="4441190"/>
            <a:chOff x="906861" y="3055896"/>
            <a:chExt cx="4966335" cy="4441190"/>
          </a:xfrm>
        </p:grpSpPr>
        <p:sp>
          <p:nvSpPr>
            <p:cNvPr id="17" name="object 17"/>
            <p:cNvSpPr/>
            <p:nvPr/>
          </p:nvSpPr>
          <p:spPr>
            <a:xfrm>
              <a:off x="1053508" y="3150134"/>
              <a:ext cx="4672965" cy="4064000"/>
            </a:xfrm>
            <a:custGeom>
              <a:avLst/>
              <a:gdLst/>
              <a:ahLst/>
              <a:cxnLst/>
              <a:rect l="l" t="t" r="r" b="b"/>
              <a:pathLst>
                <a:path w="4672965" h="4064000">
                  <a:moveTo>
                    <a:pt x="3950884" y="53"/>
                  </a:moveTo>
                  <a:lnTo>
                    <a:pt x="796560" y="0"/>
                  </a:lnTo>
                  <a:lnTo>
                    <a:pt x="722036" y="53"/>
                  </a:lnTo>
                  <a:lnTo>
                    <a:pt x="654053" y="428"/>
                  </a:lnTo>
                  <a:lnTo>
                    <a:pt x="592227" y="1445"/>
                  </a:lnTo>
                  <a:lnTo>
                    <a:pt x="536174" y="3426"/>
                  </a:lnTo>
                  <a:lnTo>
                    <a:pt x="485509" y="6693"/>
                  </a:lnTo>
                  <a:lnTo>
                    <a:pt x="439846" y="11566"/>
                  </a:lnTo>
                  <a:lnTo>
                    <a:pt x="398801" y="18366"/>
                  </a:lnTo>
                  <a:lnTo>
                    <a:pt x="329025" y="39035"/>
                  </a:lnTo>
                  <a:lnTo>
                    <a:pt x="285193" y="57464"/>
                  </a:lnTo>
                  <a:lnTo>
                    <a:pt x="243715" y="79890"/>
                  </a:lnTo>
                  <a:lnTo>
                    <a:pt x="204825" y="106078"/>
                  </a:lnTo>
                  <a:lnTo>
                    <a:pt x="168758" y="135794"/>
                  </a:lnTo>
                  <a:lnTo>
                    <a:pt x="135748" y="168804"/>
                  </a:lnTo>
                  <a:lnTo>
                    <a:pt x="106032" y="204871"/>
                  </a:lnTo>
                  <a:lnTo>
                    <a:pt x="79842" y="243763"/>
                  </a:lnTo>
                  <a:lnTo>
                    <a:pt x="57413" y="285243"/>
                  </a:lnTo>
                  <a:lnTo>
                    <a:pt x="38981" y="329078"/>
                  </a:lnTo>
                  <a:lnTo>
                    <a:pt x="18312" y="398855"/>
                  </a:lnTo>
                  <a:lnTo>
                    <a:pt x="11512" y="439899"/>
                  </a:lnTo>
                  <a:lnTo>
                    <a:pt x="6639" y="485561"/>
                  </a:lnTo>
                  <a:lnTo>
                    <a:pt x="3373" y="536226"/>
                  </a:lnTo>
                  <a:lnTo>
                    <a:pt x="1392" y="592278"/>
                  </a:lnTo>
                  <a:lnTo>
                    <a:pt x="374" y="654101"/>
                  </a:lnTo>
                  <a:lnTo>
                    <a:pt x="0" y="722082"/>
                  </a:lnTo>
                  <a:lnTo>
                    <a:pt x="0" y="3341856"/>
                  </a:lnTo>
                  <a:lnTo>
                    <a:pt x="374" y="3409837"/>
                  </a:lnTo>
                  <a:lnTo>
                    <a:pt x="1392" y="3471660"/>
                  </a:lnTo>
                  <a:lnTo>
                    <a:pt x="3373" y="3527712"/>
                  </a:lnTo>
                  <a:lnTo>
                    <a:pt x="6639" y="3578377"/>
                  </a:lnTo>
                  <a:lnTo>
                    <a:pt x="11512" y="3624039"/>
                  </a:lnTo>
                  <a:lnTo>
                    <a:pt x="18312" y="3665084"/>
                  </a:lnTo>
                  <a:lnTo>
                    <a:pt x="38981" y="3734860"/>
                  </a:lnTo>
                  <a:lnTo>
                    <a:pt x="57413" y="3778695"/>
                  </a:lnTo>
                  <a:lnTo>
                    <a:pt x="79842" y="3820175"/>
                  </a:lnTo>
                  <a:lnTo>
                    <a:pt x="106032" y="3859067"/>
                  </a:lnTo>
                  <a:lnTo>
                    <a:pt x="135748" y="3895135"/>
                  </a:lnTo>
                  <a:lnTo>
                    <a:pt x="168758" y="3928144"/>
                  </a:lnTo>
                  <a:lnTo>
                    <a:pt x="204825" y="3957860"/>
                  </a:lnTo>
                  <a:lnTo>
                    <a:pt x="243715" y="3984048"/>
                  </a:lnTo>
                  <a:lnTo>
                    <a:pt x="285193" y="4006474"/>
                  </a:lnTo>
                  <a:lnTo>
                    <a:pt x="329025" y="4024903"/>
                  </a:lnTo>
                  <a:lnTo>
                    <a:pt x="398801" y="4045572"/>
                  </a:lnTo>
                  <a:lnTo>
                    <a:pt x="439846" y="4052373"/>
                  </a:lnTo>
                  <a:lnTo>
                    <a:pt x="485509" y="4057245"/>
                  </a:lnTo>
                  <a:lnTo>
                    <a:pt x="536174" y="4060512"/>
                  </a:lnTo>
                  <a:lnTo>
                    <a:pt x="592227" y="4062493"/>
                  </a:lnTo>
                  <a:lnTo>
                    <a:pt x="654053" y="4063510"/>
                  </a:lnTo>
                  <a:lnTo>
                    <a:pt x="722036" y="4063885"/>
                  </a:lnTo>
                  <a:lnTo>
                    <a:pt x="3950884" y="4063885"/>
                  </a:lnTo>
                  <a:lnTo>
                    <a:pt x="4018864" y="4063510"/>
                  </a:lnTo>
                  <a:lnTo>
                    <a:pt x="4080688" y="4062493"/>
                  </a:lnTo>
                  <a:lnTo>
                    <a:pt x="4136739" y="4060512"/>
                  </a:lnTo>
                  <a:lnTo>
                    <a:pt x="4187404" y="4057245"/>
                  </a:lnTo>
                  <a:lnTo>
                    <a:pt x="4233066" y="4052373"/>
                  </a:lnTo>
                  <a:lnTo>
                    <a:pt x="4274111" y="4045572"/>
                  </a:lnTo>
                  <a:lnTo>
                    <a:pt x="4343887" y="4024903"/>
                  </a:lnTo>
                  <a:lnTo>
                    <a:pt x="4387722" y="4006474"/>
                  </a:lnTo>
                  <a:lnTo>
                    <a:pt x="4429203" y="3984048"/>
                  </a:lnTo>
                  <a:lnTo>
                    <a:pt x="4468094" y="3957860"/>
                  </a:lnTo>
                  <a:lnTo>
                    <a:pt x="4504162" y="3928144"/>
                  </a:lnTo>
                  <a:lnTo>
                    <a:pt x="4537171" y="3895135"/>
                  </a:lnTo>
                  <a:lnTo>
                    <a:pt x="4566887" y="3859067"/>
                  </a:lnTo>
                  <a:lnTo>
                    <a:pt x="4593076" y="3820175"/>
                  </a:lnTo>
                  <a:lnTo>
                    <a:pt x="4615502" y="3778695"/>
                  </a:lnTo>
                  <a:lnTo>
                    <a:pt x="4633931" y="3734860"/>
                  </a:lnTo>
                  <a:lnTo>
                    <a:pt x="4654599" y="3665084"/>
                  </a:lnTo>
                  <a:lnTo>
                    <a:pt x="4661400" y="3624039"/>
                  </a:lnTo>
                  <a:lnTo>
                    <a:pt x="4666273" y="3578377"/>
                  </a:lnTo>
                  <a:lnTo>
                    <a:pt x="4669539" y="3527712"/>
                  </a:lnTo>
                  <a:lnTo>
                    <a:pt x="4671520" y="3471660"/>
                  </a:lnTo>
                  <a:lnTo>
                    <a:pt x="4672538" y="3409837"/>
                  </a:lnTo>
                  <a:lnTo>
                    <a:pt x="4672912" y="3341856"/>
                  </a:lnTo>
                  <a:lnTo>
                    <a:pt x="4672912" y="722082"/>
                  </a:lnTo>
                  <a:lnTo>
                    <a:pt x="4672538" y="654101"/>
                  </a:lnTo>
                  <a:lnTo>
                    <a:pt x="4671520" y="592278"/>
                  </a:lnTo>
                  <a:lnTo>
                    <a:pt x="4669539" y="536226"/>
                  </a:lnTo>
                  <a:lnTo>
                    <a:pt x="4666273" y="485561"/>
                  </a:lnTo>
                  <a:lnTo>
                    <a:pt x="4661400" y="439899"/>
                  </a:lnTo>
                  <a:lnTo>
                    <a:pt x="4654599" y="398855"/>
                  </a:lnTo>
                  <a:lnTo>
                    <a:pt x="4633931" y="329078"/>
                  </a:lnTo>
                  <a:lnTo>
                    <a:pt x="4615502" y="285243"/>
                  </a:lnTo>
                  <a:lnTo>
                    <a:pt x="4593076" y="243763"/>
                  </a:lnTo>
                  <a:lnTo>
                    <a:pt x="4566887" y="204871"/>
                  </a:lnTo>
                  <a:lnTo>
                    <a:pt x="4537171" y="168804"/>
                  </a:lnTo>
                  <a:lnTo>
                    <a:pt x="4504162" y="135794"/>
                  </a:lnTo>
                  <a:lnTo>
                    <a:pt x="4468094" y="106078"/>
                  </a:lnTo>
                  <a:lnTo>
                    <a:pt x="4429203" y="79890"/>
                  </a:lnTo>
                  <a:lnTo>
                    <a:pt x="4387722" y="57464"/>
                  </a:lnTo>
                  <a:lnTo>
                    <a:pt x="4343887" y="39035"/>
                  </a:lnTo>
                  <a:lnTo>
                    <a:pt x="4274111" y="18366"/>
                  </a:lnTo>
                  <a:lnTo>
                    <a:pt x="4233066" y="11566"/>
                  </a:lnTo>
                  <a:lnTo>
                    <a:pt x="4187404" y="6693"/>
                  </a:lnTo>
                  <a:lnTo>
                    <a:pt x="4136739" y="3426"/>
                  </a:lnTo>
                  <a:lnTo>
                    <a:pt x="4080688" y="1445"/>
                  </a:lnTo>
                  <a:lnTo>
                    <a:pt x="4018864" y="428"/>
                  </a:lnTo>
                  <a:lnTo>
                    <a:pt x="3950884" y="53"/>
                  </a:lnTo>
                  <a:close/>
                </a:path>
              </a:pathLst>
            </a:custGeom>
            <a:solidFill>
              <a:srgbClr val="7294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861" y="3055896"/>
              <a:ext cx="4966215" cy="444090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532226" y="4813069"/>
            <a:ext cx="37160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0" dirty="0">
                <a:solidFill>
                  <a:srgbClr val="FFFFFF"/>
                </a:solidFill>
                <a:latin typeface="Arial Black"/>
                <a:cs typeface="Arial Black"/>
              </a:rPr>
              <a:t>HTML</a:t>
            </a:r>
            <a:r>
              <a:rPr sz="46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Arial Black"/>
                <a:cs typeface="Arial Black"/>
              </a:rPr>
              <a:t>Form</a:t>
            </a:r>
            <a:endParaRPr sz="46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8082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5" dirty="0">
                <a:latin typeface="Palatino Linotype"/>
                <a:cs typeface="Palatino Linotype"/>
              </a:rPr>
              <a:t>Constrain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45" dirty="0">
                <a:latin typeface="Palatino Linotype"/>
                <a:cs typeface="Palatino Linotype"/>
              </a:rPr>
              <a:t>the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-95" dirty="0">
                <a:latin typeface="Palatino Linotype"/>
                <a:cs typeface="Palatino Linotype"/>
              </a:rPr>
              <a:t>Request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-200" dirty="0">
                <a:latin typeface="Palatino Linotype"/>
                <a:cs typeface="Palatino Linotype"/>
              </a:rPr>
              <a:t>Mapping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250" dirty="0">
                <a:latin typeface="Palatino Linotype"/>
                <a:cs typeface="Palatino Linotype"/>
              </a:rPr>
              <a:t>-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65" dirty="0">
                <a:latin typeface="Palatino Linotype"/>
                <a:cs typeface="Palatino Linotype"/>
              </a:rPr>
              <a:t>POST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91602" y="2621197"/>
            <a:ext cx="18575655" cy="3026410"/>
            <a:chOff x="891602" y="2621197"/>
            <a:chExt cx="18575655" cy="3026410"/>
          </a:xfrm>
        </p:grpSpPr>
        <p:sp>
          <p:nvSpPr>
            <p:cNvPr id="6" name="object 6"/>
            <p:cNvSpPr/>
            <p:nvPr/>
          </p:nvSpPr>
          <p:spPr>
            <a:xfrm>
              <a:off x="1069611" y="2736377"/>
              <a:ext cx="18220055" cy="2568575"/>
            </a:xfrm>
            <a:custGeom>
              <a:avLst/>
              <a:gdLst/>
              <a:ahLst/>
              <a:cxnLst/>
              <a:rect l="l" t="t" r="r" b="b"/>
              <a:pathLst>
                <a:path w="18220055" h="2568575">
                  <a:moveTo>
                    <a:pt x="18219864" y="0"/>
                  </a:moveTo>
                  <a:lnTo>
                    <a:pt x="0" y="0"/>
                  </a:lnTo>
                  <a:lnTo>
                    <a:pt x="0" y="2567984"/>
                  </a:lnTo>
                  <a:lnTo>
                    <a:pt x="18219864" y="2567984"/>
                  </a:lnTo>
                  <a:lnTo>
                    <a:pt x="18219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602" y="2621197"/>
              <a:ext cx="198946" cy="30260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67999" y="2621197"/>
              <a:ext cx="198946" cy="30260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553" y="2621197"/>
              <a:ext cx="18177457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553" y="5249390"/>
              <a:ext cx="18177457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03232" y="2782167"/>
            <a:ext cx="17719675" cy="24504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</a:pPr>
            <a:r>
              <a:rPr sz="3950" b="1" dirty="0">
                <a:latin typeface="Arial"/>
                <a:cs typeface="Arial"/>
              </a:rPr>
              <a:t>@RequestMapping(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path="/processForm",</a:t>
            </a:r>
            <a:r>
              <a:rPr sz="3950" b="1" spc="2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method=RequestMethod.POST</a:t>
            </a:r>
            <a:r>
              <a:rPr sz="3950" b="1" dirty="0">
                <a:latin typeface="Arial"/>
                <a:cs typeface="Arial"/>
              </a:rPr>
              <a:t>) </a:t>
            </a:r>
            <a:r>
              <a:rPr sz="3950" b="1" spc="-1080" dirty="0"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950" b="1" dirty="0">
                <a:latin typeface="Arial"/>
                <a:cs typeface="Arial"/>
              </a:rPr>
              <a:t>String </a:t>
            </a:r>
            <a:r>
              <a:rPr sz="3950" b="1" err="1">
                <a:latin typeface="Arial"/>
                <a:cs typeface="Arial"/>
              </a:rPr>
              <a:t>processForm</a:t>
            </a:r>
            <a:r>
              <a:rPr sz="3950" b="1">
                <a:latin typeface="Arial"/>
                <a:cs typeface="Arial"/>
              </a:rPr>
              <a:t>(</a:t>
            </a:r>
            <a:r>
              <a:rPr sz="3950" b="1">
                <a:solidFill>
                  <a:srgbClr val="777777"/>
                </a:solidFill>
                <a:latin typeface="Arial"/>
                <a:cs typeface="Arial"/>
              </a:rPr>
              <a:t>...</a:t>
            </a:r>
            <a:r>
              <a:rPr sz="3950" b="1">
                <a:latin typeface="Arial"/>
                <a:cs typeface="Arial"/>
              </a:rPr>
              <a:t>) </a:t>
            </a:r>
            <a:r>
              <a:rPr sz="3950" b="1" dirty="0">
                <a:latin typeface="Arial"/>
                <a:cs typeface="Arial"/>
              </a:rPr>
              <a:t>{</a:t>
            </a:r>
            <a:endParaRPr sz="3950" dirty="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40"/>
              </a:spcBef>
            </a:pPr>
            <a:r>
              <a:rPr sz="3950" b="1">
                <a:latin typeface="Arial"/>
                <a:cs typeface="Arial"/>
              </a:rPr>
              <a:t>...</a:t>
            </a:r>
            <a:endParaRPr sz="3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}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3014" y="6563990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56152" y="6442014"/>
            <a:ext cx="1195514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0" dirty="0">
                <a:latin typeface="Palatino Linotype"/>
                <a:cs typeface="Palatino Linotype"/>
              </a:rPr>
              <a:t>This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mapping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b="1" spc="-85" dirty="0">
                <a:latin typeface="Palatino Linotype"/>
                <a:cs typeface="Palatino Linotype"/>
              </a:rPr>
              <a:t>ONLY</a:t>
            </a:r>
            <a:r>
              <a:rPr sz="4750" b="1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handles</a:t>
            </a:r>
            <a:r>
              <a:rPr sz="4750" dirty="0">
                <a:latin typeface="Palatino Linotype"/>
                <a:cs typeface="Palatino Linotype"/>
              </a:rPr>
              <a:t> </a:t>
            </a:r>
            <a:r>
              <a:rPr sz="4750" b="1" spc="15" dirty="0">
                <a:latin typeface="Palatino Linotype"/>
                <a:cs typeface="Palatino Linotype"/>
              </a:rPr>
              <a:t>POST</a:t>
            </a:r>
            <a:r>
              <a:rPr sz="4750" b="1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method</a:t>
            </a:r>
            <a:endParaRPr sz="475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3014" y="7810024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6152" y="7688050"/>
            <a:ext cx="1408684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Palatino Linotype"/>
                <a:cs typeface="Palatino Linotype"/>
              </a:rPr>
              <a:t>Any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other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HTTP</a:t>
            </a:r>
            <a:r>
              <a:rPr sz="4750" spc="-80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REQUEST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method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will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get </a:t>
            </a:r>
            <a:r>
              <a:rPr sz="4750" dirty="0">
                <a:latin typeface="Palatino Linotype"/>
                <a:cs typeface="Palatino Linotype"/>
              </a:rPr>
              <a:t>rejected</a:t>
            </a:r>
            <a:endParaRPr sz="47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2677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Palatino Linotype"/>
                <a:cs typeface="Palatino Linotype"/>
              </a:rPr>
              <a:t>Annotation</a:t>
            </a:r>
            <a:r>
              <a:rPr sz="6500" spc="-130" dirty="0">
                <a:latin typeface="Palatino Linotype"/>
                <a:cs typeface="Palatino Linotype"/>
              </a:rPr>
              <a:t> </a:t>
            </a:r>
            <a:r>
              <a:rPr sz="6500" spc="40" dirty="0">
                <a:latin typeface="Palatino Linotype"/>
                <a:cs typeface="Palatino Linotype"/>
              </a:rPr>
              <a:t>Short-Cut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71306" y="2157431"/>
            <a:ext cx="8662670" cy="3028950"/>
            <a:chOff x="1471306" y="2157431"/>
            <a:chExt cx="8662670" cy="3028950"/>
          </a:xfrm>
        </p:grpSpPr>
        <p:sp>
          <p:nvSpPr>
            <p:cNvPr id="6" name="object 6"/>
            <p:cNvSpPr/>
            <p:nvPr/>
          </p:nvSpPr>
          <p:spPr>
            <a:xfrm>
              <a:off x="1649311" y="2272611"/>
              <a:ext cx="8306434" cy="2568575"/>
            </a:xfrm>
            <a:custGeom>
              <a:avLst/>
              <a:gdLst/>
              <a:ahLst/>
              <a:cxnLst/>
              <a:rect l="l" t="t" r="r" b="b"/>
              <a:pathLst>
                <a:path w="8306434" h="2568575">
                  <a:moveTo>
                    <a:pt x="8306438" y="0"/>
                  </a:moveTo>
                  <a:lnTo>
                    <a:pt x="0" y="0"/>
                  </a:lnTo>
                  <a:lnTo>
                    <a:pt x="0" y="2567984"/>
                  </a:lnTo>
                  <a:lnTo>
                    <a:pt x="8306438" y="2567984"/>
                  </a:lnTo>
                  <a:lnTo>
                    <a:pt x="8306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06" y="2157431"/>
              <a:ext cx="8662448" cy="30287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82932" y="2318402"/>
            <a:ext cx="7806055" cy="24504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</a:pPr>
            <a:r>
              <a:rPr sz="3950" b="1" spc="5" dirty="0">
                <a:latin typeface="Arial"/>
                <a:cs typeface="Arial"/>
              </a:rPr>
              <a:t>@P</a:t>
            </a:r>
            <a:r>
              <a:rPr sz="3950" b="1" spc="-5" dirty="0">
                <a:latin typeface="Arial"/>
                <a:cs typeface="Arial"/>
              </a:rPr>
              <a:t>o</a:t>
            </a:r>
            <a:r>
              <a:rPr sz="3950" b="1" dirty="0">
                <a:latin typeface="Arial"/>
                <a:cs typeface="Arial"/>
              </a:rPr>
              <a:t>stMa</a:t>
            </a:r>
            <a:r>
              <a:rPr sz="3950" b="1" spc="-5" dirty="0">
                <a:latin typeface="Arial"/>
                <a:cs typeface="Arial"/>
              </a:rPr>
              <a:t>pping</a:t>
            </a:r>
            <a:r>
              <a:rPr sz="3950" b="1" dirty="0">
                <a:latin typeface="Arial"/>
                <a:cs typeface="Arial"/>
              </a:rPr>
              <a:t>(</a:t>
            </a:r>
            <a:r>
              <a:rPr sz="3950" b="1" spc="-5" dirty="0">
                <a:solidFill>
                  <a:srgbClr val="0433FF"/>
                </a:solidFill>
                <a:latin typeface="Arial"/>
                <a:cs typeface="Arial"/>
              </a:rPr>
              <a:t>"/processForm</a:t>
            </a:r>
            <a:r>
              <a:rPr sz="3950" b="1" dirty="0">
                <a:solidFill>
                  <a:srgbClr val="0433FF"/>
                </a:solidFill>
                <a:latin typeface="Arial"/>
                <a:cs typeface="Arial"/>
              </a:rPr>
              <a:t>"</a:t>
            </a:r>
            <a:r>
              <a:rPr sz="3950" b="1" dirty="0">
                <a:latin typeface="Arial"/>
                <a:cs typeface="Arial"/>
              </a:rPr>
              <a:t>)  </a:t>
            </a:r>
            <a:r>
              <a:rPr sz="3950" b="1" spc="-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String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err="1">
                <a:latin typeface="Arial"/>
                <a:cs typeface="Arial"/>
              </a:rPr>
              <a:t>processForm</a:t>
            </a:r>
            <a:r>
              <a:rPr sz="3950" b="1">
                <a:latin typeface="Arial"/>
                <a:cs typeface="Arial"/>
              </a:rPr>
              <a:t>(</a:t>
            </a:r>
            <a:r>
              <a:rPr sz="3950" b="1">
                <a:solidFill>
                  <a:srgbClr val="777777"/>
                </a:solidFill>
                <a:latin typeface="Arial"/>
                <a:cs typeface="Arial"/>
              </a:rPr>
              <a:t>...</a:t>
            </a:r>
            <a:r>
              <a:rPr sz="3950" b="1">
                <a:latin typeface="Arial"/>
                <a:cs typeface="Arial"/>
              </a:rPr>
              <a:t>)</a:t>
            </a:r>
            <a:r>
              <a:rPr sz="3950" b="1" spc="-5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{</a:t>
            </a:r>
            <a:endParaRPr sz="3950" dirty="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40"/>
              </a:spcBef>
            </a:pPr>
            <a:r>
              <a:rPr sz="3950" b="1">
                <a:latin typeface="Arial"/>
                <a:cs typeface="Arial"/>
              </a:rPr>
              <a:t>...</a:t>
            </a:r>
            <a:endParaRPr sz="3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}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014" y="6548053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152" y="6426077"/>
            <a:ext cx="1645666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b="1" spc="30" dirty="0">
                <a:latin typeface="Palatino Linotype"/>
                <a:cs typeface="Palatino Linotype"/>
              </a:rPr>
              <a:t>@PostMapping:</a:t>
            </a:r>
            <a:r>
              <a:rPr sz="4750" b="1" spc="1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This </a:t>
            </a:r>
            <a:r>
              <a:rPr sz="4750" spc="15" dirty="0">
                <a:latin typeface="Palatino Linotype"/>
                <a:cs typeface="Palatino Linotype"/>
              </a:rPr>
              <a:t>mapping</a:t>
            </a:r>
            <a:r>
              <a:rPr sz="4750" spc="10" dirty="0">
                <a:latin typeface="Palatino Linotype"/>
                <a:cs typeface="Palatino Linotype"/>
              </a:rPr>
              <a:t> </a:t>
            </a:r>
            <a:r>
              <a:rPr sz="4750" b="1" spc="-85" dirty="0">
                <a:latin typeface="Palatino Linotype"/>
                <a:cs typeface="Palatino Linotype"/>
              </a:rPr>
              <a:t>ONLY</a:t>
            </a:r>
            <a:r>
              <a:rPr sz="4750" b="1" spc="10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handles </a:t>
            </a:r>
            <a:r>
              <a:rPr sz="4750" b="1" spc="15" dirty="0">
                <a:latin typeface="Palatino Linotype"/>
                <a:cs typeface="Palatino Linotype"/>
              </a:rPr>
              <a:t>POST</a:t>
            </a:r>
            <a:r>
              <a:rPr sz="4750" b="1" spc="10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method</a:t>
            </a:r>
            <a:endParaRPr sz="47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3014" y="7794088"/>
            <a:ext cx="17462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6152" y="7672113"/>
            <a:ext cx="1408684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Palatino Linotype"/>
                <a:cs typeface="Palatino Linotype"/>
              </a:rPr>
              <a:t>Any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other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HTTP</a:t>
            </a:r>
            <a:r>
              <a:rPr sz="4750" spc="-80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REQUEST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5" dirty="0">
                <a:latin typeface="Palatino Linotype"/>
                <a:cs typeface="Palatino Linotype"/>
              </a:rPr>
              <a:t>method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will</a:t>
            </a:r>
            <a:r>
              <a:rPr sz="4750" spc="5" dirty="0">
                <a:latin typeface="Palatino Linotype"/>
                <a:cs typeface="Palatino Linotype"/>
              </a:rPr>
              <a:t> </a:t>
            </a:r>
            <a:r>
              <a:rPr sz="4750" spc="10" dirty="0">
                <a:latin typeface="Palatino Linotype"/>
                <a:cs typeface="Palatino Linotype"/>
              </a:rPr>
              <a:t>get </a:t>
            </a:r>
            <a:r>
              <a:rPr sz="4750" dirty="0">
                <a:latin typeface="Palatino Linotype"/>
                <a:cs typeface="Palatino Linotype"/>
              </a:rPr>
              <a:t>rejected</a:t>
            </a:r>
            <a:endParaRPr sz="47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0689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5" dirty="0">
                <a:latin typeface="Palatino Linotype"/>
                <a:cs typeface="Palatino Linotype"/>
              </a:rPr>
              <a:t>Well</a:t>
            </a:r>
            <a:r>
              <a:rPr sz="6500" spc="-100" dirty="0">
                <a:latin typeface="Palatino Linotype"/>
                <a:cs typeface="Palatino Linotype"/>
              </a:rPr>
              <a:t> </a:t>
            </a:r>
            <a:r>
              <a:rPr sz="6500" spc="40" dirty="0">
                <a:latin typeface="Palatino Linotype"/>
                <a:cs typeface="Palatino Linotype"/>
              </a:rPr>
              <a:t>….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140" dirty="0">
                <a:latin typeface="Palatino Linotype"/>
                <a:cs typeface="Palatino Linotype"/>
              </a:rPr>
              <a:t>which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100" dirty="0">
                <a:latin typeface="Palatino Linotype"/>
                <a:cs typeface="Palatino Linotype"/>
              </a:rPr>
              <a:t>one???</a:t>
            </a:r>
            <a:endParaRPr sz="6500">
              <a:latin typeface="Palatino Linotype"/>
              <a:cs typeface="Palatino Linotyp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842" y="3908818"/>
            <a:ext cx="8119391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1585" y="2750137"/>
            <a:ext cx="6337300" cy="4573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5250" b="1" spc="15" dirty="0">
                <a:latin typeface="Arial"/>
                <a:cs typeface="Arial"/>
              </a:rPr>
              <a:t>GET</a:t>
            </a:r>
            <a:endParaRPr sz="5250">
              <a:latin typeface="Arial"/>
              <a:cs typeface="Arial"/>
            </a:endParaRPr>
          </a:p>
          <a:p>
            <a:pPr marL="442595" indent="-430530">
              <a:lnSpc>
                <a:spcPct val="100000"/>
              </a:lnSpc>
              <a:spcBef>
                <a:spcPts val="4295"/>
              </a:spcBef>
              <a:buChar char="•"/>
              <a:tabLst>
                <a:tab pos="443230" algn="l"/>
              </a:tabLst>
            </a:pPr>
            <a:r>
              <a:rPr sz="3950" dirty="0">
                <a:latin typeface="Palatino Linotype"/>
                <a:cs typeface="Palatino Linotype"/>
              </a:rPr>
              <a:t>Good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for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debugging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Palatino Linotype"/>
              <a:buChar char="•"/>
            </a:pPr>
            <a:endParaRPr sz="4050">
              <a:latin typeface="Palatino Linotype"/>
              <a:cs typeface="Palatino Linotype"/>
            </a:endParaRPr>
          </a:p>
          <a:p>
            <a:pPr marL="442595" indent="-430530">
              <a:lnSpc>
                <a:spcPct val="100000"/>
              </a:lnSpc>
              <a:buChar char="•"/>
              <a:tabLst>
                <a:tab pos="443230" algn="l"/>
              </a:tabLst>
            </a:pPr>
            <a:r>
              <a:rPr sz="3950" dirty="0">
                <a:latin typeface="Palatino Linotype"/>
                <a:cs typeface="Palatino Linotype"/>
              </a:rPr>
              <a:t>Bookmark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or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email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URL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Palatino Linotype"/>
              <a:buChar char="•"/>
            </a:pPr>
            <a:endParaRPr sz="4050">
              <a:latin typeface="Palatino Linotype"/>
              <a:cs typeface="Palatino Linotype"/>
            </a:endParaRPr>
          </a:p>
          <a:p>
            <a:pPr marL="442595" indent="-430530">
              <a:lnSpc>
                <a:spcPct val="100000"/>
              </a:lnSpc>
              <a:buChar char="•"/>
              <a:tabLst>
                <a:tab pos="443230" algn="l"/>
              </a:tabLst>
            </a:pPr>
            <a:r>
              <a:rPr sz="3950" dirty="0">
                <a:latin typeface="Palatino Linotype"/>
                <a:cs typeface="Palatino Linotype"/>
              </a:rPr>
              <a:t>Limitations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on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data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length</a:t>
            </a:r>
            <a:endParaRPr sz="39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8477" y="3908818"/>
            <a:ext cx="8119386" cy="3657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67911" y="2750137"/>
            <a:ext cx="7220584" cy="4573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5" dirty="0">
                <a:latin typeface="Arial"/>
                <a:cs typeface="Arial"/>
              </a:rPr>
              <a:t>POST</a:t>
            </a:r>
            <a:endParaRPr sz="5250">
              <a:latin typeface="Arial"/>
              <a:cs typeface="Arial"/>
            </a:endParaRPr>
          </a:p>
          <a:p>
            <a:pPr marL="487045" indent="-431165">
              <a:lnSpc>
                <a:spcPct val="100000"/>
              </a:lnSpc>
              <a:spcBef>
                <a:spcPts val="4295"/>
              </a:spcBef>
              <a:buChar char="•"/>
              <a:tabLst>
                <a:tab pos="487680" algn="l"/>
              </a:tabLst>
            </a:pPr>
            <a:r>
              <a:rPr sz="3950" dirty="0">
                <a:latin typeface="Palatino Linotype"/>
                <a:cs typeface="Palatino Linotype"/>
              </a:rPr>
              <a:t>Can’t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bookmark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or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email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URL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Palatino Linotype"/>
              <a:buChar char="•"/>
            </a:pPr>
            <a:endParaRPr sz="4050">
              <a:latin typeface="Palatino Linotype"/>
              <a:cs typeface="Palatino Linotype"/>
            </a:endParaRPr>
          </a:p>
          <a:p>
            <a:pPr marL="487045" indent="-431165">
              <a:lnSpc>
                <a:spcPct val="100000"/>
              </a:lnSpc>
              <a:buChar char="•"/>
              <a:tabLst>
                <a:tab pos="487680" algn="l"/>
              </a:tabLst>
            </a:pPr>
            <a:r>
              <a:rPr sz="3950" spc="5" dirty="0">
                <a:latin typeface="Palatino Linotype"/>
                <a:cs typeface="Palatino Linotype"/>
              </a:rPr>
              <a:t>No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limitations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on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data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length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Palatino Linotype"/>
              <a:buChar char="•"/>
            </a:pPr>
            <a:endParaRPr sz="4050">
              <a:latin typeface="Palatino Linotype"/>
              <a:cs typeface="Palatino Linotype"/>
            </a:endParaRPr>
          </a:p>
          <a:p>
            <a:pPr marL="487045" indent="-431165">
              <a:lnSpc>
                <a:spcPct val="100000"/>
              </a:lnSpc>
              <a:buChar char="•"/>
              <a:tabLst>
                <a:tab pos="487680" algn="l"/>
              </a:tabLst>
            </a:pPr>
            <a:r>
              <a:rPr sz="3950" dirty="0">
                <a:latin typeface="Palatino Linotype"/>
                <a:cs typeface="Palatino Linotype"/>
              </a:rPr>
              <a:t>Can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also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send</a:t>
            </a:r>
            <a:r>
              <a:rPr sz="3950" spc="-5" dirty="0">
                <a:latin typeface="Palatino Linotype"/>
                <a:cs typeface="Palatino Linotype"/>
              </a:rPr>
              <a:t> binary </a:t>
            </a:r>
            <a:r>
              <a:rPr sz="3950" dirty="0">
                <a:latin typeface="Palatino Linotype"/>
                <a:cs typeface="Palatino Linotype"/>
              </a:rPr>
              <a:t>data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98550" y="747821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6"/>
                </a:lnTo>
                <a:lnTo>
                  <a:pt x="320441" y="30967"/>
                </a:lnTo>
                <a:lnTo>
                  <a:pt x="286525" y="57854"/>
                </a:lnTo>
                <a:lnTo>
                  <a:pt x="258917" y="91838"/>
                </a:lnTo>
                <a:lnTo>
                  <a:pt x="228653" y="161503"/>
                </a:lnTo>
                <a:lnTo>
                  <a:pt x="215264" y="212474"/>
                </a:lnTo>
                <a:lnTo>
                  <a:pt x="200541" y="276104"/>
                </a:lnTo>
                <a:lnTo>
                  <a:pt x="28808" y="1031753"/>
                </a:lnTo>
                <a:lnTo>
                  <a:pt x="14576" y="1095496"/>
                </a:lnTo>
                <a:lnTo>
                  <a:pt x="4617" y="1147244"/>
                </a:lnTo>
                <a:lnTo>
                  <a:pt x="0" y="1189095"/>
                </a:lnTo>
                <a:lnTo>
                  <a:pt x="1793" y="1223145"/>
                </a:lnTo>
                <a:lnTo>
                  <a:pt x="12001" y="1265725"/>
                </a:lnTo>
                <a:lnTo>
                  <a:pt x="30967" y="1304632"/>
                </a:lnTo>
                <a:lnTo>
                  <a:pt x="57858" y="1338548"/>
                </a:lnTo>
                <a:lnTo>
                  <a:pt x="91843" y="1366156"/>
                </a:lnTo>
                <a:lnTo>
                  <a:pt x="161508" y="1396423"/>
                </a:lnTo>
                <a:lnTo>
                  <a:pt x="212479" y="1409813"/>
                </a:lnTo>
                <a:lnTo>
                  <a:pt x="276110" y="1424531"/>
                </a:lnTo>
                <a:lnTo>
                  <a:pt x="3137792" y="2074909"/>
                </a:lnTo>
                <a:lnTo>
                  <a:pt x="3201532" y="2089141"/>
                </a:lnTo>
                <a:lnTo>
                  <a:pt x="3253281" y="2099100"/>
                </a:lnTo>
                <a:lnTo>
                  <a:pt x="3295134" y="2103714"/>
                </a:lnTo>
                <a:lnTo>
                  <a:pt x="3329190" y="2101914"/>
                </a:lnTo>
                <a:lnTo>
                  <a:pt x="3371764" y="2091707"/>
                </a:lnTo>
                <a:lnTo>
                  <a:pt x="3410667" y="2072746"/>
                </a:lnTo>
                <a:lnTo>
                  <a:pt x="3444582" y="2045858"/>
                </a:lnTo>
                <a:lnTo>
                  <a:pt x="3472190" y="2011874"/>
                </a:lnTo>
                <a:lnTo>
                  <a:pt x="3502462" y="1942209"/>
                </a:lnTo>
                <a:lnTo>
                  <a:pt x="3515849" y="1891238"/>
                </a:lnTo>
                <a:lnTo>
                  <a:pt x="3530566" y="1827608"/>
                </a:lnTo>
                <a:lnTo>
                  <a:pt x="3702309" y="1071960"/>
                </a:lnTo>
                <a:lnTo>
                  <a:pt x="3716535" y="1008217"/>
                </a:lnTo>
                <a:lnTo>
                  <a:pt x="3726492" y="956467"/>
                </a:lnTo>
                <a:lnTo>
                  <a:pt x="3731108" y="914614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8"/>
                </a:lnTo>
                <a:lnTo>
                  <a:pt x="3673249" y="765162"/>
                </a:lnTo>
                <a:lnTo>
                  <a:pt x="3639264" y="737554"/>
                </a:lnTo>
                <a:lnTo>
                  <a:pt x="3569602" y="707289"/>
                </a:lnTo>
                <a:lnTo>
                  <a:pt x="3518632" y="693901"/>
                </a:lnTo>
                <a:lnTo>
                  <a:pt x="3454997" y="679182"/>
                </a:lnTo>
                <a:lnTo>
                  <a:pt x="593315" y="28804"/>
                </a:lnTo>
                <a:lnTo>
                  <a:pt x="529575" y="14572"/>
                </a:lnTo>
                <a:lnTo>
                  <a:pt x="477827" y="4614"/>
                </a:lnTo>
                <a:lnTo>
                  <a:pt x="43597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720000">
            <a:off x="15963510" y="1577144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8708" y="3278969"/>
            <a:ext cx="9973310" cy="480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7540" indent="-625475">
              <a:lnSpc>
                <a:spcPct val="100000"/>
              </a:lnSpc>
              <a:spcBef>
                <a:spcPts val="100"/>
              </a:spcBef>
              <a:buFont typeface="Arial MT"/>
              <a:buAutoNum type="arabicPeriod"/>
              <a:tabLst>
                <a:tab pos="638175" algn="l"/>
                <a:tab pos="5613400" algn="l"/>
                <a:tab pos="9139555" algn="l"/>
              </a:tabLst>
            </a:pPr>
            <a:r>
              <a:rPr sz="4700" spc="-5" dirty="0">
                <a:latin typeface="Palatino Linotype"/>
                <a:cs typeface="Palatino Linotype"/>
              </a:rPr>
              <a:t>Ad</a:t>
            </a:r>
            <a:r>
              <a:rPr sz="4700" dirty="0">
                <a:latin typeface="Palatino Linotype"/>
                <a:cs typeface="Palatino Linotype"/>
              </a:rPr>
              <a:t>d</a:t>
            </a:r>
            <a:r>
              <a:rPr sz="4700" spc="-5" dirty="0">
                <a:latin typeface="Palatino Linotype"/>
                <a:cs typeface="Palatino Linotype"/>
              </a:rPr>
              <a:t> </a:t>
            </a:r>
            <a:r>
              <a:rPr sz="4700" dirty="0">
                <a:latin typeface="Palatino Linotype"/>
                <a:cs typeface="Palatino Linotype"/>
              </a:rPr>
              <a:t>T</a:t>
            </a:r>
            <a:r>
              <a:rPr sz="4700" spc="-5" dirty="0">
                <a:latin typeface="Palatino Linotype"/>
                <a:cs typeface="Palatino Linotype"/>
              </a:rPr>
              <a:t>h</a:t>
            </a:r>
            <a:r>
              <a:rPr sz="4700" dirty="0">
                <a:latin typeface="Palatino Linotype"/>
                <a:cs typeface="Palatino Linotype"/>
              </a:rPr>
              <a:t>y</a:t>
            </a:r>
            <a:r>
              <a:rPr sz="4700" spc="-5" dirty="0">
                <a:latin typeface="Palatino Linotype"/>
                <a:cs typeface="Palatino Linotype"/>
              </a:rPr>
              <a:t>m</a:t>
            </a:r>
            <a:r>
              <a:rPr sz="4700" dirty="0">
                <a:latin typeface="Palatino Linotype"/>
                <a:cs typeface="Palatino Linotype"/>
              </a:rPr>
              <a:t>eleaf</a:t>
            </a:r>
            <a:r>
              <a:rPr sz="4700" spc="-5" dirty="0">
                <a:latin typeface="Palatino Linotype"/>
                <a:cs typeface="Palatino Linotype"/>
              </a:rPr>
              <a:t> </a:t>
            </a:r>
            <a:r>
              <a:rPr sz="4700" dirty="0">
                <a:latin typeface="Palatino Linotype"/>
                <a:cs typeface="Palatino Linotype"/>
              </a:rPr>
              <a:t>to	Ma</a:t>
            </a:r>
            <a:r>
              <a:rPr sz="4700" spc="-5" dirty="0">
                <a:latin typeface="Palatino Linotype"/>
                <a:cs typeface="Palatino Linotype"/>
              </a:rPr>
              <a:t>v</a:t>
            </a:r>
            <a:r>
              <a:rPr sz="4700" dirty="0">
                <a:latin typeface="Palatino Linotype"/>
                <a:cs typeface="Palatino Linotype"/>
              </a:rPr>
              <a:t>en</a:t>
            </a:r>
            <a:r>
              <a:rPr sz="4700" spc="-5" dirty="0">
                <a:latin typeface="Palatino Linotype"/>
                <a:cs typeface="Palatino Linotype"/>
              </a:rPr>
              <a:t> </a:t>
            </a:r>
            <a:r>
              <a:rPr sz="4700" dirty="0">
                <a:latin typeface="Palatino Linotype"/>
                <a:cs typeface="Palatino Linotype"/>
              </a:rPr>
              <a:t>POM	</a:t>
            </a:r>
            <a:r>
              <a:rPr sz="4700" spc="-45" dirty="0">
                <a:latin typeface="Palatino Linotype"/>
                <a:cs typeface="Palatino Linotype"/>
              </a:rPr>
              <a:t>fi</a:t>
            </a:r>
            <a:r>
              <a:rPr sz="4700" spc="-5" dirty="0">
                <a:latin typeface="Palatino Linotype"/>
                <a:cs typeface="Palatino Linotype"/>
              </a:rPr>
              <a:t>le</a:t>
            </a:r>
            <a:endParaRPr sz="4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5100">
              <a:latin typeface="Palatino Linotype"/>
              <a:cs typeface="Palatino Linotype"/>
            </a:endParaRPr>
          </a:p>
          <a:p>
            <a:pPr marL="659130" indent="-647065">
              <a:lnSpc>
                <a:spcPct val="100000"/>
              </a:lnSpc>
              <a:spcBef>
                <a:spcPts val="3470"/>
              </a:spcBef>
              <a:buFont typeface="Arial MT"/>
              <a:buAutoNum type="arabicPeriod"/>
              <a:tabLst>
                <a:tab pos="659765" algn="l"/>
                <a:tab pos="3037205" algn="l"/>
                <a:tab pos="6515734" algn="l"/>
              </a:tabLst>
            </a:pPr>
            <a:r>
              <a:rPr sz="4700" spc="-5" dirty="0">
                <a:latin typeface="Palatino Linotype"/>
                <a:cs typeface="Palatino Linotype"/>
              </a:rPr>
              <a:t>Develop	Spring</a:t>
            </a:r>
            <a:r>
              <a:rPr sz="4700" spc="5" dirty="0">
                <a:latin typeface="Palatino Linotype"/>
                <a:cs typeface="Palatino Linotype"/>
              </a:rPr>
              <a:t> </a:t>
            </a:r>
            <a:r>
              <a:rPr sz="4700" dirty="0">
                <a:latin typeface="Palatino Linotype"/>
                <a:cs typeface="Palatino Linotype"/>
              </a:rPr>
              <a:t>MVC	</a:t>
            </a:r>
            <a:r>
              <a:rPr sz="4700" spc="-15" dirty="0">
                <a:latin typeface="Palatino Linotype"/>
                <a:cs typeface="Palatino Linotype"/>
              </a:rPr>
              <a:t>Controller</a:t>
            </a:r>
            <a:endParaRPr sz="4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5100">
              <a:latin typeface="Palatino Linotype"/>
              <a:cs typeface="Palatino Linotype"/>
            </a:endParaRPr>
          </a:p>
          <a:p>
            <a:pPr marL="659130" indent="-647065">
              <a:lnSpc>
                <a:spcPct val="100000"/>
              </a:lnSpc>
              <a:spcBef>
                <a:spcPts val="3475"/>
              </a:spcBef>
              <a:buFont typeface="Arial MT"/>
              <a:buAutoNum type="arabicPeriod"/>
              <a:tabLst>
                <a:tab pos="659765" algn="l"/>
              </a:tabLst>
            </a:pPr>
            <a:r>
              <a:rPr sz="4700" spc="-15" dirty="0">
                <a:latin typeface="Palatino Linotype"/>
                <a:cs typeface="Palatino Linotype"/>
              </a:rPr>
              <a:t>Create</a:t>
            </a:r>
            <a:r>
              <a:rPr sz="4700" spc="-20" dirty="0">
                <a:latin typeface="Palatino Linotype"/>
                <a:cs typeface="Palatino Linotype"/>
              </a:rPr>
              <a:t> </a:t>
            </a:r>
            <a:r>
              <a:rPr sz="4700" spc="-5" dirty="0">
                <a:latin typeface="Palatino Linotype"/>
                <a:cs typeface="Palatino Linotype"/>
              </a:rPr>
              <a:t>Thymeleaf</a:t>
            </a:r>
            <a:r>
              <a:rPr sz="4700" spc="-15" dirty="0">
                <a:latin typeface="Palatino Linotype"/>
                <a:cs typeface="Palatino Linotype"/>
              </a:rPr>
              <a:t> </a:t>
            </a:r>
            <a:r>
              <a:rPr sz="4700" spc="-5" dirty="0">
                <a:latin typeface="Palatino Linotype"/>
                <a:cs typeface="Palatino Linotype"/>
              </a:rPr>
              <a:t>template</a:t>
            </a:r>
            <a:endParaRPr sz="47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4342" y="719571"/>
            <a:ext cx="12981305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25" dirty="0"/>
              <a:t>Sprin</a:t>
            </a:r>
            <a:r>
              <a:rPr spc="15" dirty="0"/>
              <a:t>g</a:t>
            </a:r>
            <a:r>
              <a:rPr spc="-260" dirty="0"/>
              <a:t> </a:t>
            </a:r>
            <a:r>
              <a:rPr spc="-114" dirty="0"/>
              <a:t>MV</a:t>
            </a:r>
            <a:r>
              <a:rPr spc="20" dirty="0"/>
              <a:t>C</a:t>
            </a:r>
            <a:r>
              <a:rPr spc="-260" dirty="0"/>
              <a:t> </a:t>
            </a:r>
            <a:r>
              <a:rPr spc="-120" dirty="0"/>
              <a:t>For</a:t>
            </a:r>
            <a:r>
              <a:rPr spc="25" dirty="0"/>
              <a:t>m</a:t>
            </a:r>
            <a:r>
              <a:rPr spc="-260" dirty="0"/>
              <a:t> </a:t>
            </a:r>
            <a:r>
              <a:rPr spc="-615" dirty="0"/>
              <a:t>T</a:t>
            </a:r>
            <a:r>
              <a:rPr spc="-125" dirty="0"/>
              <a:t>a</a:t>
            </a:r>
            <a:r>
              <a:rPr spc="15" dirty="0"/>
              <a:t>g</a:t>
            </a:r>
            <a:r>
              <a:rPr spc="-265" dirty="0"/>
              <a:t> </a:t>
            </a:r>
            <a:r>
              <a:rPr spc="5" dirty="0"/>
              <a:t>-</a:t>
            </a:r>
            <a:r>
              <a:rPr spc="-260" dirty="0"/>
              <a:t> </a:t>
            </a:r>
            <a:r>
              <a:rPr spc="-615" dirty="0"/>
              <a:t>T</a:t>
            </a:r>
            <a:r>
              <a:rPr spc="-125" dirty="0"/>
              <a:t>ex</a:t>
            </a:r>
            <a:r>
              <a:rPr spc="5" dirty="0"/>
              <a:t>t</a:t>
            </a:r>
            <a:r>
              <a:rPr spc="-265" dirty="0"/>
              <a:t> </a:t>
            </a:r>
            <a:r>
              <a:rPr spc="-125" dirty="0"/>
              <a:t>Field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026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35" dirty="0">
                <a:latin typeface="Cambria"/>
                <a:cs typeface="Cambria"/>
              </a:rPr>
              <a:t>Review</a:t>
            </a:r>
            <a:r>
              <a:rPr sz="6500" spc="90" dirty="0">
                <a:latin typeface="Cambria"/>
                <a:cs typeface="Cambria"/>
              </a:rPr>
              <a:t> </a:t>
            </a:r>
            <a:r>
              <a:rPr sz="6500" spc="615" dirty="0">
                <a:latin typeface="Cambria"/>
                <a:cs typeface="Cambria"/>
              </a:rPr>
              <a:t>HTML</a:t>
            </a:r>
            <a:r>
              <a:rPr sz="6500" spc="90" dirty="0">
                <a:latin typeface="Cambria"/>
                <a:cs typeface="Cambria"/>
              </a:rPr>
              <a:t> </a:t>
            </a:r>
            <a:r>
              <a:rPr sz="6500" spc="-30" dirty="0">
                <a:latin typeface="Cambria"/>
                <a:cs typeface="Cambria"/>
              </a:rPr>
              <a:t>Forms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367636"/>
            <a:ext cx="123348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input </a:t>
            </a:r>
            <a:r>
              <a:rPr sz="4250" dirty="0">
                <a:latin typeface="Palatino Linotype"/>
                <a:cs typeface="Palatino Linotype"/>
              </a:rPr>
              <a:t>from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user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8534" y="3396336"/>
            <a:ext cx="7321567" cy="53835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9771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0" dirty="0">
                <a:latin typeface="Cambria"/>
                <a:cs typeface="Cambria"/>
              </a:rPr>
              <a:t>Data</a:t>
            </a:r>
            <a:r>
              <a:rPr sz="6500" spc="55" dirty="0">
                <a:latin typeface="Cambria"/>
                <a:cs typeface="Cambria"/>
              </a:rPr>
              <a:t> </a:t>
            </a:r>
            <a:r>
              <a:rPr sz="6500" spc="-30" dirty="0">
                <a:latin typeface="Cambria"/>
                <a:cs typeface="Cambria"/>
              </a:rPr>
              <a:t>Binding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458712"/>
            <a:ext cx="123812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make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binding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443927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4322529"/>
            <a:ext cx="155676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Automatically</a:t>
            </a:r>
            <a:r>
              <a:rPr sz="4250" spc="10" dirty="0">
                <a:latin typeface="Palatino Linotype"/>
                <a:cs typeface="Palatino Linotype"/>
              </a:rPr>
              <a:t> setting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5" dirty="0">
                <a:latin typeface="Palatino Linotype"/>
                <a:cs typeface="Palatino Linotype"/>
              </a:rPr>
              <a:t> retrieving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from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object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1459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5" dirty="0">
                <a:latin typeface="Cambria"/>
                <a:cs typeface="Cambria"/>
              </a:rPr>
              <a:t>Big </a:t>
            </a:r>
            <a:r>
              <a:rPr sz="6500" spc="-105" dirty="0">
                <a:latin typeface="Cambria"/>
                <a:cs typeface="Cambria"/>
              </a:rPr>
              <a:t>Picture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63828" y="2344986"/>
            <a:ext cx="13846810" cy="4360545"/>
            <a:chOff x="1163828" y="2344986"/>
            <a:chExt cx="13846810" cy="43605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828" y="3224907"/>
              <a:ext cx="5486743" cy="25863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0936" y="2344986"/>
              <a:ext cx="4509077" cy="4360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9772" y="3417299"/>
              <a:ext cx="3671406" cy="22015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45691" y="2794491"/>
            <a:ext cx="21755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student-form.html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92179" y="3966404"/>
            <a:ext cx="212661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31775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Student </a:t>
            </a:r>
            <a:r>
              <a:rPr sz="3450" b="1" spc="1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</a:t>
            </a:r>
            <a:r>
              <a:rPr sz="3450" b="1" dirty="0">
                <a:latin typeface="Arial"/>
                <a:cs typeface="Arial"/>
              </a:rPr>
              <a:t>ontroll</a:t>
            </a:r>
            <a:r>
              <a:rPr sz="3450" b="1" spc="5" dirty="0">
                <a:latin typeface="Arial"/>
                <a:cs typeface="Arial"/>
              </a:rPr>
              <a:t>er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40285" y="8546127"/>
            <a:ext cx="6481478" cy="117273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678203" y="2513106"/>
            <a:ext cx="4262755" cy="2493010"/>
            <a:chOff x="6678203" y="2513106"/>
            <a:chExt cx="4262755" cy="249301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8203" y="4327716"/>
              <a:ext cx="4262468" cy="381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5451" y="2513106"/>
              <a:ext cx="2859473" cy="24929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74282" y="3235346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8" y="0"/>
                  </a:moveTo>
                  <a:lnTo>
                    <a:pt x="181852" y="0"/>
                  </a:lnTo>
                  <a:lnTo>
                    <a:pt x="133508" y="6495"/>
                  </a:lnTo>
                  <a:lnTo>
                    <a:pt x="90067" y="24828"/>
                  </a:lnTo>
                  <a:lnTo>
                    <a:pt x="53263" y="53263"/>
                  </a:lnTo>
                  <a:lnTo>
                    <a:pt x="24828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10"/>
                  </a:lnTo>
                  <a:lnTo>
                    <a:pt x="6495" y="901053"/>
                  </a:lnTo>
                  <a:lnTo>
                    <a:pt x="24828" y="944494"/>
                  </a:lnTo>
                  <a:lnTo>
                    <a:pt x="53263" y="981298"/>
                  </a:lnTo>
                  <a:lnTo>
                    <a:pt x="90067" y="1009733"/>
                  </a:lnTo>
                  <a:lnTo>
                    <a:pt x="133508" y="1028066"/>
                  </a:lnTo>
                  <a:lnTo>
                    <a:pt x="181852" y="1034562"/>
                  </a:lnTo>
                  <a:lnTo>
                    <a:pt x="1839948" y="1034562"/>
                  </a:lnTo>
                  <a:lnTo>
                    <a:pt x="1888292" y="1028066"/>
                  </a:lnTo>
                  <a:lnTo>
                    <a:pt x="1931732" y="1009733"/>
                  </a:lnTo>
                  <a:lnTo>
                    <a:pt x="1968535" y="981298"/>
                  </a:lnTo>
                  <a:lnTo>
                    <a:pt x="1996969" y="944494"/>
                  </a:lnTo>
                  <a:lnTo>
                    <a:pt x="2015300" y="901053"/>
                  </a:lnTo>
                  <a:lnTo>
                    <a:pt x="2021796" y="852710"/>
                  </a:lnTo>
                  <a:lnTo>
                    <a:pt x="2021796" y="181852"/>
                  </a:lnTo>
                  <a:lnTo>
                    <a:pt x="2015300" y="133508"/>
                  </a:lnTo>
                  <a:lnTo>
                    <a:pt x="1996969" y="90068"/>
                  </a:lnTo>
                  <a:lnTo>
                    <a:pt x="1968535" y="53263"/>
                  </a:lnTo>
                  <a:lnTo>
                    <a:pt x="1931732" y="24828"/>
                  </a:lnTo>
                  <a:lnTo>
                    <a:pt x="1888292" y="6495"/>
                  </a:lnTo>
                  <a:lnTo>
                    <a:pt x="1839948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04848" y="3584771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527786" y="5558301"/>
            <a:ext cx="2860040" cy="2493010"/>
            <a:chOff x="12527786" y="5558301"/>
            <a:chExt cx="2860040" cy="249301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821" y="5741490"/>
              <a:ext cx="381098" cy="22887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7786" y="5558301"/>
              <a:ext cx="2859473" cy="249297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46548" y="6280541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3" y="0"/>
                  </a:moveTo>
                  <a:lnTo>
                    <a:pt x="181847" y="0"/>
                  </a:lnTo>
                  <a:lnTo>
                    <a:pt x="133503" y="6495"/>
                  </a:lnTo>
                  <a:lnTo>
                    <a:pt x="90063" y="24828"/>
                  </a:lnTo>
                  <a:lnTo>
                    <a:pt x="53260" y="53263"/>
                  </a:lnTo>
                  <a:lnTo>
                    <a:pt x="24826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5" y="901052"/>
                  </a:lnTo>
                  <a:lnTo>
                    <a:pt x="24826" y="944493"/>
                  </a:lnTo>
                  <a:lnTo>
                    <a:pt x="53260" y="981298"/>
                  </a:lnTo>
                  <a:lnTo>
                    <a:pt x="90063" y="1009733"/>
                  </a:lnTo>
                  <a:lnTo>
                    <a:pt x="133503" y="1028065"/>
                  </a:lnTo>
                  <a:lnTo>
                    <a:pt x="181847" y="1034561"/>
                  </a:lnTo>
                  <a:lnTo>
                    <a:pt x="1839943" y="1034561"/>
                  </a:lnTo>
                  <a:lnTo>
                    <a:pt x="1888288" y="1028065"/>
                  </a:lnTo>
                  <a:lnTo>
                    <a:pt x="1931728" y="1009733"/>
                  </a:lnTo>
                  <a:lnTo>
                    <a:pt x="1968531" y="981298"/>
                  </a:lnTo>
                  <a:lnTo>
                    <a:pt x="1996965" y="944493"/>
                  </a:lnTo>
                  <a:lnTo>
                    <a:pt x="2015296" y="901052"/>
                  </a:lnTo>
                  <a:lnTo>
                    <a:pt x="2021791" y="852709"/>
                  </a:lnTo>
                  <a:lnTo>
                    <a:pt x="2021791" y="181852"/>
                  </a:lnTo>
                  <a:lnTo>
                    <a:pt x="2015296" y="133508"/>
                  </a:lnTo>
                  <a:lnTo>
                    <a:pt x="1996965" y="90068"/>
                  </a:lnTo>
                  <a:lnTo>
                    <a:pt x="1968531" y="53263"/>
                  </a:lnTo>
                  <a:lnTo>
                    <a:pt x="1931728" y="24828"/>
                  </a:lnTo>
                  <a:lnTo>
                    <a:pt x="1888288" y="6495"/>
                  </a:lnTo>
                  <a:lnTo>
                    <a:pt x="1839943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477151" y="6629966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393130" y="8117387"/>
            <a:ext cx="31388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student-confirmation.html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5600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0" dirty="0">
                <a:latin typeface="Cambria"/>
                <a:cs typeface="Cambria"/>
              </a:rPr>
              <a:t>Showing</a:t>
            </a:r>
            <a:r>
              <a:rPr sz="6500" spc="65" dirty="0">
                <a:latin typeface="Cambria"/>
                <a:cs typeface="Cambria"/>
              </a:rPr>
              <a:t> </a:t>
            </a:r>
            <a:r>
              <a:rPr sz="6500" spc="45" dirty="0">
                <a:latin typeface="Cambria"/>
                <a:cs typeface="Cambria"/>
              </a:rPr>
              <a:t>Form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413278"/>
            <a:ext cx="61575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Controller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439384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4277095"/>
            <a:ext cx="142246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Before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show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form,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must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add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model</a:t>
            </a:r>
            <a:r>
              <a:rPr sz="4250" b="1" i="1" spc="5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attribute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669744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6580691"/>
            <a:ext cx="141249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This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that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hold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data</a:t>
            </a:r>
            <a:r>
              <a:rPr sz="4250" b="1" i="1" spc="5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binding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8473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5" dirty="0">
                <a:latin typeface="Cambria"/>
                <a:cs typeface="Cambria"/>
              </a:rPr>
              <a:t>Show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80" dirty="0">
                <a:latin typeface="Cambria"/>
                <a:cs typeface="Cambria"/>
              </a:rPr>
              <a:t>Form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140" dirty="0">
                <a:latin typeface="Cambria"/>
                <a:cs typeface="Cambria"/>
              </a:rPr>
              <a:t>Add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Model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Attribute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03350" y="2935774"/>
            <a:ext cx="11521440" cy="4264660"/>
            <a:chOff x="2403350" y="2935774"/>
            <a:chExt cx="11521440" cy="4264660"/>
          </a:xfrm>
        </p:grpSpPr>
        <p:sp>
          <p:nvSpPr>
            <p:cNvPr id="6" name="object 6"/>
            <p:cNvSpPr/>
            <p:nvPr/>
          </p:nvSpPr>
          <p:spPr>
            <a:xfrm>
              <a:off x="2581356" y="3050954"/>
              <a:ext cx="11165205" cy="3803650"/>
            </a:xfrm>
            <a:custGeom>
              <a:avLst/>
              <a:gdLst/>
              <a:ahLst/>
              <a:cxnLst/>
              <a:rect l="l" t="t" r="r" b="b"/>
              <a:pathLst>
                <a:path w="11165205" h="3803650">
                  <a:moveTo>
                    <a:pt x="11165105" y="0"/>
                  </a:moveTo>
                  <a:lnTo>
                    <a:pt x="0" y="0"/>
                  </a:lnTo>
                  <a:lnTo>
                    <a:pt x="0" y="3803549"/>
                  </a:lnTo>
                  <a:lnTo>
                    <a:pt x="11165105" y="3803549"/>
                  </a:lnTo>
                  <a:lnTo>
                    <a:pt x="11165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3350" y="2935774"/>
              <a:ext cx="11521115" cy="426426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66763" y="1973888"/>
            <a:ext cx="11212830" cy="4810760"/>
          </a:xfrm>
          <a:prstGeom prst="rect">
            <a:avLst/>
          </a:prstGeom>
        </p:spPr>
        <p:txBody>
          <a:bodyPr vert="horz" wrap="square" lIns="0" tIns="308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30"/>
              </a:spcBef>
            </a:pPr>
            <a:r>
              <a:rPr sz="3450" i="1" spc="5" dirty="0">
                <a:latin typeface="Arial"/>
                <a:cs typeface="Arial"/>
              </a:rPr>
              <a:t>Code</a:t>
            </a:r>
            <a:r>
              <a:rPr sz="3450" i="1" spc="-20" dirty="0">
                <a:latin typeface="Arial"/>
                <a:cs typeface="Arial"/>
              </a:rPr>
              <a:t> </a:t>
            </a:r>
            <a:r>
              <a:rPr sz="3450" i="1" spc="5" dirty="0">
                <a:latin typeface="Arial"/>
                <a:cs typeface="Arial"/>
              </a:rPr>
              <a:t>snippet</a:t>
            </a:r>
            <a:r>
              <a:rPr sz="3450" i="1" spc="-20" dirty="0">
                <a:latin typeface="Arial"/>
                <a:cs typeface="Arial"/>
              </a:rPr>
              <a:t> </a:t>
            </a:r>
            <a:r>
              <a:rPr sz="3450" i="1" spc="5" dirty="0">
                <a:latin typeface="Arial"/>
                <a:cs typeface="Arial"/>
              </a:rPr>
              <a:t>from</a:t>
            </a:r>
            <a:r>
              <a:rPr sz="3450" i="1" spc="-20" dirty="0">
                <a:latin typeface="Arial"/>
                <a:cs typeface="Arial"/>
              </a:rPr>
              <a:t> </a:t>
            </a:r>
            <a:r>
              <a:rPr sz="3450" i="1" spc="5" dirty="0">
                <a:latin typeface="Arial"/>
                <a:cs typeface="Arial"/>
              </a:rPr>
              <a:t>Controller</a:t>
            </a:r>
            <a:endParaRPr sz="3450">
              <a:latin typeface="Arial"/>
              <a:cs typeface="Arial"/>
            </a:endParaRPr>
          </a:p>
          <a:p>
            <a:pPr marL="560705" marR="1701800">
              <a:lnSpc>
                <a:spcPts val="4120"/>
              </a:lnSpc>
              <a:spcBef>
                <a:spcPts val="2485"/>
              </a:spcBef>
            </a:pPr>
            <a:r>
              <a:rPr sz="3450" b="1" dirty="0">
                <a:solidFill>
                  <a:srgbClr val="777777"/>
                </a:solidFill>
                <a:latin typeface="Arial"/>
                <a:cs typeface="Arial"/>
              </a:rPr>
              <a:t>@GetMapping</a:t>
            </a:r>
            <a:r>
              <a:rPr sz="3450" b="1" dirty="0">
                <a:latin typeface="Arial"/>
                <a:cs typeface="Arial"/>
              </a:rPr>
              <a:t>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"/showStudentForm"</a:t>
            </a:r>
            <a:r>
              <a:rPr sz="3450" b="1" dirty="0">
                <a:latin typeface="Arial"/>
                <a:cs typeface="Arial"/>
              </a:rPr>
              <a:t>) </a:t>
            </a:r>
            <a:r>
              <a:rPr sz="3450" b="1" spc="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String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showForm(Model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7E504F"/>
                </a:solidFill>
                <a:latin typeface="Arial"/>
                <a:cs typeface="Arial"/>
              </a:rPr>
              <a:t>theModel</a:t>
            </a:r>
            <a:r>
              <a:rPr sz="3450" b="1" spc="5" dirty="0">
                <a:latin typeface="Arial"/>
                <a:cs typeface="Arial"/>
              </a:rPr>
              <a:t>)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937260" marR="5080">
              <a:lnSpc>
                <a:spcPts val="8240"/>
              </a:lnSpc>
              <a:spcBef>
                <a:spcPts val="830"/>
              </a:spcBef>
            </a:pP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theModel</a:t>
            </a:r>
            <a:r>
              <a:rPr sz="3450" b="1" dirty="0">
                <a:latin typeface="Arial"/>
                <a:cs typeface="Arial"/>
              </a:rPr>
              <a:t>.addAttribute(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35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3450" b="1" spc="4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Student());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"student-form"</a:t>
            </a:r>
            <a:r>
              <a:rPr sz="3450" b="1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 marL="560705">
              <a:lnSpc>
                <a:spcPts val="317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546963"/>
            <a:ext cx="132969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45" dirty="0">
                <a:latin typeface="Cambria"/>
                <a:cs typeface="Cambria"/>
              </a:rPr>
              <a:t>Setting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-10" dirty="0">
                <a:latin typeface="Cambria"/>
                <a:cs typeface="Cambria"/>
              </a:rPr>
              <a:t>up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570" dirty="0">
                <a:latin typeface="Cambria"/>
                <a:cs typeface="Cambria"/>
              </a:rPr>
              <a:t>HTML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80" dirty="0">
                <a:latin typeface="Cambria"/>
                <a:cs typeface="Cambria"/>
              </a:rPr>
              <a:t>Form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204" dirty="0">
                <a:latin typeface="Cambria"/>
                <a:cs typeface="Cambria"/>
              </a:rPr>
              <a:t>-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50" dirty="0">
                <a:latin typeface="Cambria"/>
                <a:cs typeface="Cambria"/>
              </a:rPr>
              <a:t>Data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-20" dirty="0">
                <a:latin typeface="Cambria"/>
                <a:cs typeface="Cambria"/>
              </a:rPr>
              <a:t>Binding</a:t>
            </a:r>
            <a:endParaRPr sz="59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2940" y="2144601"/>
            <a:ext cx="19057620" cy="7403465"/>
            <a:chOff x="522940" y="2144601"/>
            <a:chExt cx="19057620" cy="7403465"/>
          </a:xfrm>
        </p:grpSpPr>
        <p:sp>
          <p:nvSpPr>
            <p:cNvPr id="7" name="object 7"/>
            <p:cNvSpPr/>
            <p:nvPr/>
          </p:nvSpPr>
          <p:spPr>
            <a:xfrm>
              <a:off x="700945" y="2259781"/>
              <a:ext cx="18702655" cy="6944995"/>
            </a:xfrm>
            <a:custGeom>
              <a:avLst/>
              <a:gdLst/>
              <a:ahLst/>
              <a:cxnLst/>
              <a:rect l="l" t="t" r="r" b="b"/>
              <a:pathLst>
                <a:path w="18702655" h="6944995">
                  <a:moveTo>
                    <a:pt x="18702205" y="0"/>
                  </a:moveTo>
                  <a:lnTo>
                    <a:pt x="0" y="0"/>
                  </a:lnTo>
                  <a:lnTo>
                    <a:pt x="0" y="6944814"/>
                  </a:lnTo>
                  <a:lnTo>
                    <a:pt x="18702205" y="6944814"/>
                  </a:lnTo>
                  <a:lnTo>
                    <a:pt x="18702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940" y="2144601"/>
              <a:ext cx="198946" cy="74029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81002" y="2144601"/>
              <a:ext cx="198946" cy="74029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887" y="2144601"/>
              <a:ext cx="18659117" cy="1780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887" y="9149623"/>
              <a:ext cx="18659117" cy="3978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34567" y="2299078"/>
            <a:ext cx="17894300" cy="6835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th:action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"@{/processStudentForm}"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th:object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"${student}"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method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"POST"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tabLst>
                <a:tab pos="6939915" algn="l"/>
              </a:tabLst>
            </a:pPr>
            <a:r>
              <a:rPr sz="3450" b="1" dirty="0">
                <a:latin typeface="Arial"/>
                <a:cs typeface="Arial"/>
              </a:rPr>
              <a:t>First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20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"*{firstName}"</a:t>
            </a:r>
            <a:r>
              <a:rPr sz="3450" b="1" i="1" spc="-4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tabLst>
                <a:tab pos="6891020" algn="l"/>
              </a:tabLst>
            </a:pPr>
            <a:r>
              <a:rPr sz="3450" b="1" spc="5" dirty="0">
                <a:latin typeface="Arial"/>
                <a:cs typeface="Arial"/>
              </a:rPr>
              <a:t>Last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1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"*{lastName}"</a:t>
            </a:r>
            <a:r>
              <a:rPr sz="3450" b="1" i="1" spc="-4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-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546963"/>
            <a:ext cx="132969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45" dirty="0">
                <a:latin typeface="Cambria"/>
                <a:cs typeface="Cambria"/>
              </a:rPr>
              <a:t>Setting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-10" dirty="0">
                <a:latin typeface="Cambria"/>
                <a:cs typeface="Cambria"/>
              </a:rPr>
              <a:t>up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570" dirty="0">
                <a:latin typeface="Cambria"/>
                <a:cs typeface="Cambria"/>
              </a:rPr>
              <a:t>HTML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80" dirty="0">
                <a:latin typeface="Cambria"/>
                <a:cs typeface="Cambria"/>
              </a:rPr>
              <a:t>Form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204" dirty="0">
                <a:latin typeface="Cambria"/>
                <a:cs typeface="Cambria"/>
              </a:rPr>
              <a:t>-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50" dirty="0">
                <a:latin typeface="Cambria"/>
                <a:cs typeface="Cambria"/>
              </a:rPr>
              <a:t>Data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-20" dirty="0">
                <a:latin typeface="Cambria"/>
                <a:cs typeface="Cambria"/>
              </a:rPr>
              <a:t>Binding</a:t>
            </a:r>
            <a:endParaRPr sz="59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2940" y="2144601"/>
            <a:ext cx="19057620" cy="7403465"/>
            <a:chOff x="522940" y="2144601"/>
            <a:chExt cx="19057620" cy="7403465"/>
          </a:xfrm>
        </p:grpSpPr>
        <p:sp>
          <p:nvSpPr>
            <p:cNvPr id="7" name="object 7"/>
            <p:cNvSpPr/>
            <p:nvPr/>
          </p:nvSpPr>
          <p:spPr>
            <a:xfrm>
              <a:off x="700945" y="2259781"/>
              <a:ext cx="18702655" cy="6944995"/>
            </a:xfrm>
            <a:custGeom>
              <a:avLst/>
              <a:gdLst/>
              <a:ahLst/>
              <a:cxnLst/>
              <a:rect l="l" t="t" r="r" b="b"/>
              <a:pathLst>
                <a:path w="18702655" h="6944995">
                  <a:moveTo>
                    <a:pt x="18702205" y="0"/>
                  </a:moveTo>
                  <a:lnTo>
                    <a:pt x="0" y="0"/>
                  </a:lnTo>
                  <a:lnTo>
                    <a:pt x="0" y="6944814"/>
                  </a:lnTo>
                  <a:lnTo>
                    <a:pt x="18702205" y="6944814"/>
                  </a:lnTo>
                  <a:lnTo>
                    <a:pt x="18702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940" y="2144601"/>
              <a:ext cx="198946" cy="74029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81002" y="2144601"/>
              <a:ext cx="198946" cy="74029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887" y="2144601"/>
              <a:ext cx="18659117" cy="1780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887" y="9149623"/>
              <a:ext cx="18659117" cy="3978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34567" y="2299078"/>
            <a:ext cx="17894300" cy="6835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th:action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"@{/processStudentForm}"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th:object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"${student}"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method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"POST"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tabLst>
                <a:tab pos="6939915" algn="l"/>
              </a:tabLst>
            </a:pPr>
            <a:r>
              <a:rPr sz="3450" b="1" dirty="0">
                <a:latin typeface="Arial"/>
                <a:cs typeface="Arial"/>
              </a:rPr>
              <a:t>First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20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"*{firstName}"</a:t>
            </a:r>
            <a:r>
              <a:rPr sz="3450" b="1" i="1" spc="-4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tabLst>
                <a:tab pos="6891020" algn="l"/>
              </a:tabLst>
            </a:pPr>
            <a:r>
              <a:rPr sz="3450" b="1" spc="5" dirty="0">
                <a:latin typeface="Arial"/>
                <a:cs typeface="Arial"/>
              </a:rPr>
              <a:t>Last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1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"*{lastName}"</a:t>
            </a:r>
            <a:r>
              <a:rPr sz="3450" b="1" i="1" spc="-4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-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920330" y="95152"/>
            <a:ext cx="5920740" cy="2893060"/>
            <a:chOff x="13920330" y="95152"/>
            <a:chExt cx="5920740" cy="289306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0330" y="95152"/>
              <a:ext cx="5920631" cy="28925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39165" y="892313"/>
              <a:ext cx="5082960" cy="128431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48464" y="1038209"/>
            <a:ext cx="40487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221019" y="2952941"/>
            <a:ext cx="8656320" cy="4352925"/>
            <a:chOff x="11221019" y="2952941"/>
            <a:chExt cx="8656320" cy="435292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21019" y="4164411"/>
              <a:ext cx="8655974" cy="31413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052039" y="3080195"/>
              <a:ext cx="1831975" cy="2222500"/>
            </a:xfrm>
            <a:custGeom>
              <a:avLst/>
              <a:gdLst/>
              <a:ahLst/>
              <a:cxnLst/>
              <a:rect l="l" t="t" r="r" b="b"/>
              <a:pathLst>
                <a:path w="1831975" h="2222500">
                  <a:moveTo>
                    <a:pt x="1815696" y="2209800"/>
                  </a:moveTo>
                  <a:lnTo>
                    <a:pt x="1788355" y="2209800"/>
                  </a:lnTo>
                  <a:lnTo>
                    <a:pt x="1787467" y="2222500"/>
                  </a:lnTo>
                  <a:lnTo>
                    <a:pt x="1817675" y="2222500"/>
                  </a:lnTo>
                  <a:lnTo>
                    <a:pt x="1815696" y="2209800"/>
                  </a:lnTo>
                  <a:close/>
                </a:path>
                <a:path w="1831975" h="2222500">
                  <a:moveTo>
                    <a:pt x="1770200" y="2197100"/>
                  </a:moveTo>
                  <a:lnTo>
                    <a:pt x="1775279" y="2209800"/>
                  </a:lnTo>
                  <a:lnTo>
                    <a:pt x="1775436" y="2209800"/>
                  </a:lnTo>
                  <a:lnTo>
                    <a:pt x="1770200" y="2197100"/>
                  </a:lnTo>
                  <a:close/>
                </a:path>
                <a:path w="1831975" h="2222500">
                  <a:moveTo>
                    <a:pt x="1820009" y="2197100"/>
                  </a:moveTo>
                  <a:lnTo>
                    <a:pt x="1775247" y="2197100"/>
                  </a:lnTo>
                  <a:lnTo>
                    <a:pt x="1778293" y="2209800"/>
                  </a:lnTo>
                  <a:lnTo>
                    <a:pt x="1825380" y="2209800"/>
                  </a:lnTo>
                  <a:lnTo>
                    <a:pt x="1824275" y="2204157"/>
                  </a:lnTo>
                  <a:lnTo>
                    <a:pt x="1820009" y="2197100"/>
                  </a:lnTo>
                  <a:close/>
                </a:path>
                <a:path w="1831975" h="2222500">
                  <a:moveTo>
                    <a:pt x="1831409" y="2197100"/>
                  </a:moveTo>
                  <a:lnTo>
                    <a:pt x="1822892" y="2197100"/>
                  </a:lnTo>
                  <a:lnTo>
                    <a:pt x="1824275" y="2204157"/>
                  </a:lnTo>
                  <a:lnTo>
                    <a:pt x="1827686" y="2209800"/>
                  </a:lnTo>
                  <a:lnTo>
                    <a:pt x="1831409" y="2197100"/>
                  </a:lnTo>
                  <a:close/>
                </a:path>
                <a:path w="1831975" h="2222500">
                  <a:moveTo>
                    <a:pt x="1822892" y="2197100"/>
                  </a:moveTo>
                  <a:lnTo>
                    <a:pt x="1820009" y="2197100"/>
                  </a:lnTo>
                  <a:lnTo>
                    <a:pt x="1824275" y="2204157"/>
                  </a:lnTo>
                  <a:lnTo>
                    <a:pt x="1822892" y="2197100"/>
                  </a:lnTo>
                  <a:close/>
                </a:path>
                <a:path w="1831975" h="2222500">
                  <a:moveTo>
                    <a:pt x="1819462" y="2184400"/>
                  </a:moveTo>
                  <a:lnTo>
                    <a:pt x="1775593" y="2184400"/>
                  </a:lnTo>
                  <a:lnTo>
                    <a:pt x="1770039" y="2197100"/>
                  </a:lnTo>
                  <a:lnTo>
                    <a:pt x="1826655" y="2197100"/>
                  </a:lnTo>
                  <a:lnTo>
                    <a:pt x="1819462" y="2184400"/>
                  </a:lnTo>
                  <a:close/>
                </a:path>
                <a:path w="1831975" h="2222500">
                  <a:moveTo>
                    <a:pt x="1789058" y="2171700"/>
                  </a:moveTo>
                  <a:lnTo>
                    <a:pt x="1756410" y="2171700"/>
                  </a:lnTo>
                  <a:lnTo>
                    <a:pt x="1757689" y="2184400"/>
                  </a:lnTo>
                  <a:lnTo>
                    <a:pt x="1793666" y="2184400"/>
                  </a:lnTo>
                  <a:lnTo>
                    <a:pt x="1789058" y="2171700"/>
                  </a:lnTo>
                  <a:close/>
                </a:path>
                <a:path w="1831975" h="2222500">
                  <a:moveTo>
                    <a:pt x="1793613" y="2171700"/>
                  </a:moveTo>
                  <a:lnTo>
                    <a:pt x="1790451" y="2171700"/>
                  </a:lnTo>
                  <a:lnTo>
                    <a:pt x="1793666" y="2184400"/>
                  </a:lnTo>
                  <a:lnTo>
                    <a:pt x="1800784" y="2184400"/>
                  </a:lnTo>
                  <a:lnTo>
                    <a:pt x="1793613" y="2171700"/>
                  </a:lnTo>
                  <a:close/>
                </a:path>
                <a:path w="1831975" h="2222500">
                  <a:moveTo>
                    <a:pt x="1807571" y="2171700"/>
                  </a:moveTo>
                  <a:lnTo>
                    <a:pt x="1800815" y="2171700"/>
                  </a:lnTo>
                  <a:lnTo>
                    <a:pt x="1801993" y="2184400"/>
                  </a:lnTo>
                  <a:lnTo>
                    <a:pt x="1807016" y="2184400"/>
                  </a:lnTo>
                  <a:lnTo>
                    <a:pt x="1807571" y="2171700"/>
                  </a:lnTo>
                  <a:close/>
                </a:path>
                <a:path w="1831975" h="2222500">
                  <a:moveTo>
                    <a:pt x="1756138" y="2159000"/>
                  </a:moveTo>
                  <a:lnTo>
                    <a:pt x="1746870" y="2159000"/>
                  </a:lnTo>
                  <a:lnTo>
                    <a:pt x="1746891" y="2171700"/>
                  </a:lnTo>
                  <a:lnTo>
                    <a:pt x="1763153" y="2171700"/>
                  </a:lnTo>
                  <a:lnTo>
                    <a:pt x="1756138" y="2159000"/>
                  </a:lnTo>
                  <a:close/>
                </a:path>
                <a:path w="1831975" h="2222500">
                  <a:moveTo>
                    <a:pt x="1764201" y="2159000"/>
                  </a:moveTo>
                  <a:lnTo>
                    <a:pt x="1756138" y="2159000"/>
                  </a:lnTo>
                  <a:lnTo>
                    <a:pt x="1763153" y="2171700"/>
                  </a:lnTo>
                  <a:lnTo>
                    <a:pt x="1764201" y="2159000"/>
                  </a:lnTo>
                  <a:close/>
                </a:path>
                <a:path w="1831975" h="2222500">
                  <a:moveTo>
                    <a:pt x="1783593" y="2146300"/>
                  </a:moveTo>
                  <a:lnTo>
                    <a:pt x="1778472" y="2146300"/>
                  </a:lnTo>
                  <a:lnTo>
                    <a:pt x="1778546" y="2159000"/>
                  </a:lnTo>
                  <a:lnTo>
                    <a:pt x="1764201" y="2159000"/>
                  </a:lnTo>
                  <a:lnTo>
                    <a:pt x="1763153" y="2171700"/>
                  </a:lnTo>
                  <a:lnTo>
                    <a:pt x="1789770" y="2171700"/>
                  </a:lnTo>
                  <a:lnTo>
                    <a:pt x="1783593" y="2146300"/>
                  </a:lnTo>
                  <a:close/>
                </a:path>
                <a:path w="1831975" h="2222500">
                  <a:moveTo>
                    <a:pt x="1802660" y="2159000"/>
                  </a:moveTo>
                  <a:lnTo>
                    <a:pt x="1790786" y="2159000"/>
                  </a:lnTo>
                  <a:lnTo>
                    <a:pt x="1789770" y="2171700"/>
                  </a:lnTo>
                  <a:lnTo>
                    <a:pt x="1806039" y="2171700"/>
                  </a:lnTo>
                  <a:lnTo>
                    <a:pt x="1802660" y="2159000"/>
                  </a:lnTo>
                  <a:close/>
                </a:path>
                <a:path w="1831975" h="2222500">
                  <a:moveTo>
                    <a:pt x="1760714" y="2146300"/>
                  </a:moveTo>
                  <a:lnTo>
                    <a:pt x="1739870" y="2146300"/>
                  </a:lnTo>
                  <a:lnTo>
                    <a:pt x="1739865" y="2159000"/>
                  </a:lnTo>
                  <a:lnTo>
                    <a:pt x="1759258" y="2159000"/>
                  </a:lnTo>
                  <a:lnTo>
                    <a:pt x="1760714" y="2146300"/>
                  </a:lnTo>
                  <a:close/>
                </a:path>
                <a:path w="1831975" h="2222500">
                  <a:moveTo>
                    <a:pt x="1760714" y="2146300"/>
                  </a:moveTo>
                  <a:lnTo>
                    <a:pt x="1759258" y="2159000"/>
                  </a:lnTo>
                  <a:lnTo>
                    <a:pt x="1764682" y="2159000"/>
                  </a:lnTo>
                  <a:lnTo>
                    <a:pt x="1760714" y="2146300"/>
                  </a:lnTo>
                  <a:close/>
                </a:path>
                <a:path w="1831975" h="2222500">
                  <a:moveTo>
                    <a:pt x="1772399" y="2146300"/>
                  </a:moveTo>
                  <a:lnTo>
                    <a:pt x="1760714" y="2146300"/>
                  </a:lnTo>
                  <a:lnTo>
                    <a:pt x="1764682" y="2159000"/>
                  </a:lnTo>
                  <a:lnTo>
                    <a:pt x="1768693" y="2159000"/>
                  </a:lnTo>
                  <a:lnTo>
                    <a:pt x="1773089" y="2147725"/>
                  </a:lnTo>
                  <a:lnTo>
                    <a:pt x="1772399" y="2146300"/>
                  </a:lnTo>
                  <a:close/>
                </a:path>
                <a:path w="1831975" h="2222500">
                  <a:moveTo>
                    <a:pt x="1777613" y="2157072"/>
                  </a:moveTo>
                  <a:lnTo>
                    <a:pt x="1777695" y="2159000"/>
                  </a:lnTo>
                  <a:lnTo>
                    <a:pt x="1778546" y="2159000"/>
                  </a:lnTo>
                  <a:lnTo>
                    <a:pt x="1777613" y="2157072"/>
                  </a:lnTo>
                  <a:close/>
                </a:path>
                <a:path w="1831975" h="2222500">
                  <a:moveTo>
                    <a:pt x="1778472" y="2146300"/>
                  </a:moveTo>
                  <a:lnTo>
                    <a:pt x="1777153" y="2146300"/>
                  </a:lnTo>
                  <a:lnTo>
                    <a:pt x="1777613" y="2157072"/>
                  </a:lnTo>
                  <a:lnTo>
                    <a:pt x="1778546" y="2159000"/>
                  </a:lnTo>
                  <a:lnTo>
                    <a:pt x="1778472" y="2146300"/>
                  </a:lnTo>
                  <a:close/>
                </a:path>
                <a:path w="1831975" h="2222500">
                  <a:moveTo>
                    <a:pt x="1787671" y="2146300"/>
                  </a:moveTo>
                  <a:lnTo>
                    <a:pt x="1783593" y="2146300"/>
                  </a:lnTo>
                  <a:lnTo>
                    <a:pt x="1789812" y="2159000"/>
                  </a:lnTo>
                  <a:lnTo>
                    <a:pt x="1794872" y="2159000"/>
                  </a:lnTo>
                  <a:lnTo>
                    <a:pt x="1787671" y="2146300"/>
                  </a:lnTo>
                  <a:close/>
                </a:path>
                <a:path w="1831975" h="2222500">
                  <a:moveTo>
                    <a:pt x="1777153" y="2146300"/>
                  </a:moveTo>
                  <a:lnTo>
                    <a:pt x="1773645" y="2146300"/>
                  </a:lnTo>
                  <a:lnTo>
                    <a:pt x="1773089" y="2147725"/>
                  </a:lnTo>
                  <a:lnTo>
                    <a:pt x="1777613" y="2157072"/>
                  </a:lnTo>
                  <a:lnTo>
                    <a:pt x="1777153" y="2146300"/>
                  </a:lnTo>
                  <a:close/>
                </a:path>
                <a:path w="1831975" h="2222500">
                  <a:moveTo>
                    <a:pt x="1752149" y="2120900"/>
                  </a:moveTo>
                  <a:lnTo>
                    <a:pt x="1721291" y="2120900"/>
                  </a:lnTo>
                  <a:lnTo>
                    <a:pt x="1717049" y="2133600"/>
                  </a:lnTo>
                  <a:lnTo>
                    <a:pt x="1725227" y="2133600"/>
                  </a:lnTo>
                  <a:lnTo>
                    <a:pt x="1724702" y="2146300"/>
                  </a:lnTo>
                  <a:lnTo>
                    <a:pt x="1772399" y="2146300"/>
                  </a:lnTo>
                  <a:lnTo>
                    <a:pt x="1773089" y="2147725"/>
                  </a:lnTo>
                  <a:lnTo>
                    <a:pt x="1773645" y="2146300"/>
                  </a:lnTo>
                  <a:lnTo>
                    <a:pt x="1770862" y="2133600"/>
                  </a:lnTo>
                  <a:lnTo>
                    <a:pt x="1752149" y="2120900"/>
                  </a:lnTo>
                  <a:close/>
                </a:path>
                <a:path w="1831975" h="2222500">
                  <a:moveTo>
                    <a:pt x="1716387" y="2120900"/>
                  </a:moveTo>
                  <a:lnTo>
                    <a:pt x="1708359" y="2120900"/>
                  </a:lnTo>
                  <a:lnTo>
                    <a:pt x="1716139" y="2133600"/>
                  </a:lnTo>
                  <a:lnTo>
                    <a:pt x="1717049" y="2133600"/>
                  </a:lnTo>
                  <a:lnTo>
                    <a:pt x="1716387" y="2120900"/>
                  </a:lnTo>
                  <a:close/>
                </a:path>
                <a:path w="1831975" h="2222500">
                  <a:moveTo>
                    <a:pt x="1715123" y="2095500"/>
                  </a:moveTo>
                  <a:lnTo>
                    <a:pt x="1702618" y="2095500"/>
                  </a:lnTo>
                  <a:lnTo>
                    <a:pt x="1701713" y="2108200"/>
                  </a:lnTo>
                  <a:lnTo>
                    <a:pt x="1703553" y="2120900"/>
                  </a:lnTo>
                  <a:lnTo>
                    <a:pt x="1747332" y="2120900"/>
                  </a:lnTo>
                  <a:lnTo>
                    <a:pt x="1739485" y="2108200"/>
                  </a:lnTo>
                  <a:lnTo>
                    <a:pt x="1727906" y="2108200"/>
                  </a:lnTo>
                  <a:lnTo>
                    <a:pt x="1715123" y="2095500"/>
                  </a:lnTo>
                  <a:close/>
                </a:path>
                <a:path w="1831975" h="2222500">
                  <a:moveTo>
                    <a:pt x="1747499" y="2108200"/>
                  </a:moveTo>
                  <a:lnTo>
                    <a:pt x="1744798" y="2108200"/>
                  </a:lnTo>
                  <a:lnTo>
                    <a:pt x="1754285" y="2120900"/>
                  </a:lnTo>
                  <a:lnTo>
                    <a:pt x="1747499" y="2108200"/>
                  </a:lnTo>
                  <a:close/>
                </a:path>
                <a:path w="1831975" h="2222500">
                  <a:moveTo>
                    <a:pt x="1738414" y="2095500"/>
                  </a:moveTo>
                  <a:lnTo>
                    <a:pt x="1721567" y="2095500"/>
                  </a:lnTo>
                  <a:lnTo>
                    <a:pt x="1727906" y="2108200"/>
                  </a:lnTo>
                  <a:lnTo>
                    <a:pt x="1742945" y="2108200"/>
                  </a:lnTo>
                  <a:lnTo>
                    <a:pt x="1738414" y="2095500"/>
                  </a:lnTo>
                  <a:close/>
                </a:path>
                <a:path w="1831975" h="2222500">
                  <a:moveTo>
                    <a:pt x="1712925" y="2070100"/>
                  </a:moveTo>
                  <a:lnTo>
                    <a:pt x="1676892" y="2070100"/>
                  </a:lnTo>
                  <a:lnTo>
                    <a:pt x="1682486" y="2082800"/>
                  </a:lnTo>
                  <a:lnTo>
                    <a:pt x="1685406" y="2095500"/>
                  </a:lnTo>
                  <a:lnTo>
                    <a:pt x="1688119" y="2095500"/>
                  </a:lnTo>
                  <a:lnTo>
                    <a:pt x="1688506" y="2082800"/>
                  </a:lnTo>
                  <a:lnTo>
                    <a:pt x="1718003" y="2082800"/>
                  </a:lnTo>
                  <a:lnTo>
                    <a:pt x="1712925" y="2070100"/>
                  </a:lnTo>
                  <a:close/>
                </a:path>
                <a:path w="1831975" h="2222500">
                  <a:moveTo>
                    <a:pt x="1721846" y="2082800"/>
                  </a:moveTo>
                  <a:lnTo>
                    <a:pt x="1688506" y="2082800"/>
                  </a:lnTo>
                  <a:lnTo>
                    <a:pt x="1688119" y="2095500"/>
                  </a:lnTo>
                  <a:lnTo>
                    <a:pt x="1727897" y="2095500"/>
                  </a:lnTo>
                  <a:lnTo>
                    <a:pt x="1721846" y="2082800"/>
                  </a:lnTo>
                  <a:close/>
                </a:path>
                <a:path w="1831975" h="2222500">
                  <a:moveTo>
                    <a:pt x="1723342" y="2070100"/>
                  </a:moveTo>
                  <a:lnTo>
                    <a:pt x="1717923" y="2070100"/>
                  </a:lnTo>
                  <a:lnTo>
                    <a:pt x="1718003" y="2082800"/>
                  </a:lnTo>
                  <a:lnTo>
                    <a:pt x="1729269" y="2082800"/>
                  </a:lnTo>
                  <a:lnTo>
                    <a:pt x="1723342" y="2070100"/>
                  </a:lnTo>
                  <a:close/>
                </a:path>
                <a:path w="1831975" h="2222500">
                  <a:moveTo>
                    <a:pt x="1708006" y="2057400"/>
                  </a:moveTo>
                  <a:lnTo>
                    <a:pt x="1663511" y="2057400"/>
                  </a:lnTo>
                  <a:lnTo>
                    <a:pt x="1662840" y="2070100"/>
                  </a:lnTo>
                  <a:lnTo>
                    <a:pt x="1708798" y="2070100"/>
                  </a:lnTo>
                  <a:lnTo>
                    <a:pt x="1708006" y="2057400"/>
                  </a:lnTo>
                  <a:close/>
                </a:path>
                <a:path w="1831975" h="2222500">
                  <a:moveTo>
                    <a:pt x="1718610" y="2057400"/>
                  </a:moveTo>
                  <a:lnTo>
                    <a:pt x="1718390" y="2057400"/>
                  </a:lnTo>
                  <a:lnTo>
                    <a:pt x="1718579" y="2070100"/>
                  </a:lnTo>
                  <a:lnTo>
                    <a:pt x="1721807" y="2070100"/>
                  </a:lnTo>
                  <a:lnTo>
                    <a:pt x="1718610" y="2057400"/>
                  </a:lnTo>
                  <a:close/>
                </a:path>
                <a:path w="1831975" h="2222500">
                  <a:moveTo>
                    <a:pt x="1644037" y="2044700"/>
                  </a:moveTo>
                  <a:lnTo>
                    <a:pt x="1641723" y="2057400"/>
                  </a:lnTo>
                  <a:lnTo>
                    <a:pt x="1650895" y="2057400"/>
                  </a:lnTo>
                  <a:lnTo>
                    <a:pt x="1644037" y="2044700"/>
                  </a:lnTo>
                  <a:close/>
                </a:path>
                <a:path w="1831975" h="2222500">
                  <a:moveTo>
                    <a:pt x="1686915" y="2044700"/>
                  </a:moveTo>
                  <a:lnTo>
                    <a:pt x="1657742" y="2044700"/>
                  </a:lnTo>
                  <a:lnTo>
                    <a:pt x="1657997" y="2057400"/>
                  </a:lnTo>
                  <a:lnTo>
                    <a:pt x="1693848" y="2057400"/>
                  </a:lnTo>
                  <a:lnTo>
                    <a:pt x="1686915" y="2044700"/>
                  </a:lnTo>
                  <a:close/>
                </a:path>
                <a:path w="1831975" h="2222500">
                  <a:moveTo>
                    <a:pt x="1642236" y="2032000"/>
                  </a:moveTo>
                  <a:lnTo>
                    <a:pt x="1631231" y="2032000"/>
                  </a:lnTo>
                  <a:lnTo>
                    <a:pt x="1641359" y="2044700"/>
                  </a:lnTo>
                  <a:lnTo>
                    <a:pt x="1642298" y="2044700"/>
                  </a:lnTo>
                  <a:lnTo>
                    <a:pt x="1642236" y="2032000"/>
                  </a:lnTo>
                  <a:close/>
                </a:path>
                <a:path w="1831975" h="2222500">
                  <a:moveTo>
                    <a:pt x="1689679" y="2032000"/>
                  </a:moveTo>
                  <a:lnTo>
                    <a:pt x="1642236" y="2032000"/>
                  </a:lnTo>
                  <a:lnTo>
                    <a:pt x="1642298" y="2044700"/>
                  </a:lnTo>
                  <a:lnTo>
                    <a:pt x="1694328" y="2044700"/>
                  </a:lnTo>
                  <a:lnTo>
                    <a:pt x="1689679" y="2032000"/>
                  </a:lnTo>
                  <a:close/>
                </a:path>
                <a:path w="1831975" h="2222500">
                  <a:moveTo>
                    <a:pt x="1638489" y="2019300"/>
                  </a:moveTo>
                  <a:lnTo>
                    <a:pt x="1633767" y="2019300"/>
                  </a:lnTo>
                  <a:lnTo>
                    <a:pt x="1635570" y="2032000"/>
                  </a:lnTo>
                  <a:lnTo>
                    <a:pt x="1642298" y="2032000"/>
                  </a:lnTo>
                  <a:lnTo>
                    <a:pt x="1638489" y="2019300"/>
                  </a:lnTo>
                  <a:close/>
                </a:path>
                <a:path w="1831975" h="2222500">
                  <a:moveTo>
                    <a:pt x="1675867" y="2019300"/>
                  </a:moveTo>
                  <a:lnTo>
                    <a:pt x="1641524" y="2019300"/>
                  </a:lnTo>
                  <a:lnTo>
                    <a:pt x="1642298" y="2032000"/>
                  </a:lnTo>
                  <a:lnTo>
                    <a:pt x="1682530" y="2032000"/>
                  </a:lnTo>
                  <a:lnTo>
                    <a:pt x="1675867" y="2019300"/>
                  </a:lnTo>
                  <a:close/>
                </a:path>
                <a:path w="1831975" h="2222500">
                  <a:moveTo>
                    <a:pt x="1691187" y="2019300"/>
                  </a:moveTo>
                  <a:lnTo>
                    <a:pt x="1685166" y="2019300"/>
                  </a:lnTo>
                  <a:lnTo>
                    <a:pt x="1690192" y="2032000"/>
                  </a:lnTo>
                  <a:lnTo>
                    <a:pt x="1691187" y="2019300"/>
                  </a:lnTo>
                  <a:close/>
                </a:path>
                <a:path w="1831975" h="2222500">
                  <a:moveTo>
                    <a:pt x="1659523" y="2006600"/>
                  </a:moveTo>
                  <a:lnTo>
                    <a:pt x="1615755" y="2006600"/>
                  </a:lnTo>
                  <a:lnTo>
                    <a:pt x="1615917" y="2009122"/>
                  </a:lnTo>
                  <a:lnTo>
                    <a:pt x="1625104" y="2019300"/>
                  </a:lnTo>
                  <a:lnTo>
                    <a:pt x="1657984" y="2019300"/>
                  </a:lnTo>
                  <a:lnTo>
                    <a:pt x="1659523" y="2006600"/>
                  </a:lnTo>
                  <a:close/>
                </a:path>
                <a:path w="1831975" h="2222500">
                  <a:moveTo>
                    <a:pt x="1671826" y="2006600"/>
                  </a:moveTo>
                  <a:lnTo>
                    <a:pt x="1673417" y="2019300"/>
                  </a:lnTo>
                  <a:lnTo>
                    <a:pt x="1671826" y="2006600"/>
                  </a:lnTo>
                  <a:close/>
                </a:path>
                <a:path w="1831975" h="2222500">
                  <a:moveTo>
                    <a:pt x="1636047" y="1981200"/>
                  </a:moveTo>
                  <a:lnTo>
                    <a:pt x="1603807" y="1981200"/>
                  </a:lnTo>
                  <a:lnTo>
                    <a:pt x="1604111" y="1993900"/>
                  </a:lnTo>
                  <a:lnTo>
                    <a:pt x="1613640" y="2006600"/>
                  </a:lnTo>
                  <a:lnTo>
                    <a:pt x="1615917" y="2009122"/>
                  </a:lnTo>
                  <a:lnTo>
                    <a:pt x="1615755" y="2006600"/>
                  </a:lnTo>
                  <a:lnTo>
                    <a:pt x="1642728" y="2006600"/>
                  </a:lnTo>
                  <a:lnTo>
                    <a:pt x="1639943" y="1993900"/>
                  </a:lnTo>
                  <a:lnTo>
                    <a:pt x="1645649" y="1993900"/>
                  </a:lnTo>
                  <a:lnTo>
                    <a:pt x="1645407" y="1992181"/>
                  </a:lnTo>
                  <a:lnTo>
                    <a:pt x="1636047" y="1981200"/>
                  </a:lnTo>
                  <a:close/>
                </a:path>
                <a:path w="1831975" h="2222500">
                  <a:moveTo>
                    <a:pt x="1656241" y="1981200"/>
                  </a:moveTo>
                  <a:lnTo>
                    <a:pt x="1653288" y="1993900"/>
                  </a:lnTo>
                  <a:lnTo>
                    <a:pt x="1645907" y="1993900"/>
                  </a:lnTo>
                  <a:lnTo>
                    <a:pt x="1643682" y="2006600"/>
                  </a:lnTo>
                  <a:lnTo>
                    <a:pt x="1666739" y="2006600"/>
                  </a:lnTo>
                  <a:lnTo>
                    <a:pt x="1656675" y="1993900"/>
                  </a:lnTo>
                  <a:lnTo>
                    <a:pt x="1656241" y="1981200"/>
                  </a:lnTo>
                  <a:close/>
                </a:path>
                <a:path w="1831975" h="2222500">
                  <a:moveTo>
                    <a:pt x="1645927" y="1992791"/>
                  </a:moveTo>
                  <a:lnTo>
                    <a:pt x="1645649" y="1993900"/>
                  </a:lnTo>
                  <a:lnTo>
                    <a:pt x="1646871" y="1993900"/>
                  </a:lnTo>
                  <a:lnTo>
                    <a:pt x="1645927" y="1992791"/>
                  </a:lnTo>
                  <a:close/>
                </a:path>
                <a:path w="1831975" h="2222500">
                  <a:moveTo>
                    <a:pt x="1648832" y="1981200"/>
                  </a:moveTo>
                  <a:lnTo>
                    <a:pt x="1643859" y="1981200"/>
                  </a:lnTo>
                  <a:lnTo>
                    <a:pt x="1645407" y="1992181"/>
                  </a:lnTo>
                  <a:lnTo>
                    <a:pt x="1645927" y="1992791"/>
                  </a:lnTo>
                  <a:lnTo>
                    <a:pt x="1648832" y="1981200"/>
                  </a:lnTo>
                  <a:close/>
                </a:path>
                <a:path w="1831975" h="2222500">
                  <a:moveTo>
                    <a:pt x="1598613" y="1968500"/>
                  </a:moveTo>
                  <a:lnTo>
                    <a:pt x="1584136" y="1968500"/>
                  </a:lnTo>
                  <a:lnTo>
                    <a:pt x="1593892" y="1981200"/>
                  </a:lnTo>
                  <a:lnTo>
                    <a:pt x="1598613" y="1968500"/>
                  </a:lnTo>
                  <a:close/>
                </a:path>
                <a:path w="1831975" h="2222500">
                  <a:moveTo>
                    <a:pt x="1634818" y="1968500"/>
                  </a:moveTo>
                  <a:lnTo>
                    <a:pt x="1598613" y="1968500"/>
                  </a:lnTo>
                  <a:lnTo>
                    <a:pt x="1601946" y="1981200"/>
                  </a:lnTo>
                  <a:lnTo>
                    <a:pt x="1632433" y="1981200"/>
                  </a:lnTo>
                  <a:lnTo>
                    <a:pt x="1634818" y="1968500"/>
                  </a:lnTo>
                  <a:close/>
                </a:path>
                <a:path w="1831975" h="2222500">
                  <a:moveTo>
                    <a:pt x="1609712" y="1955800"/>
                  </a:moveTo>
                  <a:lnTo>
                    <a:pt x="1581910" y="1955800"/>
                  </a:lnTo>
                  <a:lnTo>
                    <a:pt x="1582278" y="1968500"/>
                  </a:lnTo>
                  <a:lnTo>
                    <a:pt x="1609807" y="1968500"/>
                  </a:lnTo>
                  <a:lnTo>
                    <a:pt x="1609712" y="1955800"/>
                  </a:lnTo>
                  <a:close/>
                </a:path>
                <a:path w="1831975" h="2222500">
                  <a:moveTo>
                    <a:pt x="1613305" y="1955800"/>
                  </a:moveTo>
                  <a:lnTo>
                    <a:pt x="1609712" y="1955800"/>
                  </a:lnTo>
                  <a:lnTo>
                    <a:pt x="1615277" y="1968500"/>
                  </a:lnTo>
                  <a:lnTo>
                    <a:pt x="1621848" y="1968500"/>
                  </a:lnTo>
                  <a:lnTo>
                    <a:pt x="1613305" y="1955800"/>
                  </a:lnTo>
                  <a:close/>
                </a:path>
                <a:path w="1831975" h="2222500">
                  <a:moveTo>
                    <a:pt x="1625338" y="1955800"/>
                  </a:moveTo>
                  <a:lnTo>
                    <a:pt x="1622121" y="1955800"/>
                  </a:lnTo>
                  <a:lnTo>
                    <a:pt x="1624969" y="1968500"/>
                  </a:lnTo>
                  <a:lnTo>
                    <a:pt x="1628371" y="1968500"/>
                  </a:lnTo>
                  <a:lnTo>
                    <a:pt x="1625338" y="1955800"/>
                  </a:lnTo>
                  <a:close/>
                </a:path>
                <a:path w="1831975" h="2222500">
                  <a:moveTo>
                    <a:pt x="1635451" y="1955800"/>
                  </a:moveTo>
                  <a:lnTo>
                    <a:pt x="1630495" y="1955800"/>
                  </a:lnTo>
                  <a:lnTo>
                    <a:pt x="1633578" y="1968500"/>
                  </a:lnTo>
                  <a:lnTo>
                    <a:pt x="1635451" y="1955800"/>
                  </a:lnTo>
                  <a:close/>
                </a:path>
                <a:path w="1831975" h="2222500">
                  <a:moveTo>
                    <a:pt x="1612135" y="1943100"/>
                  </a:moveTo>
                  <a:lnTo>
                    <a:pt x="1572939" y="1943100"/>
                  </a:lnTo>
                  <a:lnTo>
                    <a:pt x="1575955" y="1955800"/>
                  </a:lnTo>
                  <a:lnTo>
                    <a:pt x="1617752" y="1955800"/>
                  </a:lnTo>
                  <a:lnTo>
                    <a:pt x="1612135" y="1943100"/>
                  </a:lnTo>
                  <a:close/>
                </a:path>
                <a:path w="1831975" h="2222500">
                  <a:moveTo>
                    <a:pt x="1623787" y="1953775"/>
                  </a:moveTo>
                  <a:lnTo>
                    <a:pt x="1623650" y="1955800"/>
                  </a:lnTo>
                  <a:lnTo>
                    <a:pt x="1624393" y="1955800"/>
                  </a:lnTo>
                  <a:lnTo>
                    <a:pt x="1623787" y="1953775"/>
                  </a:lnTo>
                  <a:close/>
                </a:path>
                <a:path w="1831975" h="2222500">
                  <a:moveTo>
                    <a:pt x="1624513" y="1943100"/>
                  </a:moveTo>
                  <a:lnTo>
                    <a:pt x="1620592" y="1943100"/>
                  </a:lnTo>
                  <a:lnTo>
                    <a:pt x="1623787" y="1953775"/>
                  </a:lnTo>
                  <a:lnTo>
                    <a:pt x="1624513" y="1943100"/>
                  </a:lnTo>
                  <a:close/>
                </a:path>
                <a:path w="1831975" h="2222500">
                  <a:moveTo>
                    <a:pt x="1598450" y="1930400"/>
                  </a:moveTo>
                  <a:lnTo>
                    <a:pt x="1557518" y="1930400"/>
                  </a:lnTo>
                  <a:lnTo>
                    <a:pt x="1562674" y="1943100"/>
                  </a:lnTo>
                  <a:lnTo>
                    <a:pt x="1609770" y="1943100"/>
                  </a:lnTo>
                  <a:lnTo>
                    <a:pt x="1598450" y="1930400"/>
                  </a:lnTo>
                  <a:close/>
                </a:path>
                <a:path w="1831975" h="2222500">
                  <a:moveTo>
                    <a:pt x="1614117" y="1930400"/>
                  </a:moveTo>
                  <a:lnTo>
                    <a:pt x="1608519" y="1930400"/>
                  </a:lnTo>
                  <a:lnTo>
                    <a:pt x="1609770" y="1943100"/>
                  </a:lnTo>
                  <a:lnTo>
                    <a:pt x="1618352" y="1943100"/>
                  </a:lnTo>
                  <a:lnTo>
                    <a:pt x="1614117" y="1930400"/>
                  </a:lnTo>
                  <a:close/>
                </a:path>
                <a:path w="1831975" h="2222500">
                  <a:moveTo>
                    <a:pt x="1578922" y="1905000"/>
                  </a:moveTo>
                  <a:lnTo>
                    <a:pt x="1537367" y="1905000"/>
                  </a:lnTo>
                  <a:lnTo>
                    <a:pt x="1548930" y="1930400"/>
                  </a:lnTo>
                  <a:lnTo>
                    <a:pt x="1577714" y="1930400"/>
                  </a:lnTo>
                  <a:lnTo>
                    <a:pt x="1576782" y="1917700"/>
                  </a:lnTo>
                  <a:lnTo>
                    <a:pt x="1583689" y="1917700"/>
                  </a:lnTo>
                  <a:lnTo>
                    <a:pt x="1578922" y="1905000"/>
                  </a:lnTo>
                  <a:close/>
                </a:path>
                <a:path w="1831975" h="2222500">
                  <a:moveTo>
                    <a:pt x="1587829" y="1917700"/>
                  </a:moveTo>
                  <a:lnTo>
                    <a:pt x="1576782" y="1917700"/>
                  </a:lnTo>
                  <a:lnTo>
                    <a:pt x="1577714" y="1930400"/>
                  </a:lnTo>
                  <a:lnTo>
                    <a:pt x="1586541" y="1930400"/>
                  </a:lnTo>
                  <a:lnTo>
                    <a:pt x="1587829" y="1917700"/>
                  </a:lnTo>
                  <a:close/>
                </a:path>
                <a:path w="1831975" h="2222500">
                  <a:moveTo>
                    <a:pt x="1597203" y="1917700"/>
                  </a:moveTo>
                  <a:lnTo>
                    <a:pt x="1594283" y="1917700"/>
                  </a:lnTo>
                  <a:lnTo>
                    <a:pt x="1591273" y="1930400"/>
                  </a:lnTo>
                  <a:lnTo>
                    <a:pt x="1603169" y="1930400"/>
                  </a:lnTo>
                  <a:lnTo>
                    <a:pt x="1597203" y="1917700"/>
                  </a:lnTo>
                  <a:close/>
                </a:path>
                <a:path w="1831975" h="2222500">
                  <a:moveTo>
                    <a:pt x="1588436" y="1905000"/>
                  </a:moveTo>
                  <a:lnTo>
                    <a:pt x="1583689" y="1917700"/>
                  </a:lnTo>
                  <a:lnTo>
                    <a:pt x="1590161" y="1917700"/>
                  </a:lnTo>
                  <a:lnTo>
                    <a:pt x="1588436" y="1905000"/>
                  </a:lnTo>
                  <a:close/>
                </a:path>
                <a:path w="1831975" h="2222500">
                  <a:moveTo>
                    <a:pt x="1538982" y="1892300"/>
                  </a:moveTo>
                  <a:lnTo>
                    <a:pt x="1532103" y="1892300"/>
                  </a:lnTo>
                  <a:lnTo>
                    <a:pt x="1526506" y="1905000"/>
                  </a:lnTo>
                  <a:lnTo>
                    <a:pt x="1538283" y="1905000"/>
                  </a:lnTo>
                  <a:lnTo>
                    <a:pt x="1538982" y="1892300"/>
                  </a:lnTo>
                  <a:close/>
                </a:path>
                <a:path w="1831975" h="2222500">
                  <a:moveTo>
                    <a:pt x="1552919" y="1892300"/>
                  </a:moveTo>
                  <a:lnTo>
                    <a:pt x="1542415" y="1892300"/>
                  </a:lnTo>
                  <a:lnTo>
                    <a:pt x="1544856" y="1905000"/>
                  </a:lnTo>
                  <a:lnTo>
                    <a:pt x="1552881" y="1892643"/>
                  </a:lnTo>
                  <a:lnTo>
                    <a:pt x="1552919" y="1892300"/>
                  </a:lnTo>
                  <a:close/>
                </a:path>
                <a:path w="1831975" h="2222500">
                  <a:moveTo>
                    <a:pt x="1569180" y="1892300"/>
                  </a:moveTo>
                  <a:lnTo>
                    <a:pt x="1553104" y="1892300"/>
                  </a:lnTo>
                  <a:lnTo>
                    <a:pt x="1552881" y="1892643"/>
                  </a:lnTo>
                  <a:lnTo>
                    <a:pt x="1551512" y="1905000"/>
                  </a:lnTo>
                  <a:lnTo>
                    <a:pt x="1574099" y="1905000"/>
                  </a:lnTo>
                  <a:lnTo>
                    <a:pt x="1569180" y="1892300"/>
                  </a:lnTo>
                  <a:close/>
                </a:path>
                <a:path w="1831975" h="2222500">
                  <a:moveTo>
                    <a:pt x="1553104" y="1892300"/>
                  </a:moveTo>
                  <a:lnTo>
                    <a:pt x="1552919" y="1892300"/>
                  </a:lnTo>
                  <a:lnTo>
                    <a:pt x="1552881" y="1892643"/>
                  </a:lnTo>
                  <a:lnTo>
                    <a:pt x="1553104" y="1892300"/>
                  </a:lnTo>
                  <a:close/>
                </a:path>
                <a:path w="1831975" h="2222500">
                  <a:moveTo>
                    <a:pt x="1564657" y="1866900"/>
                  </a:moveTo>
                  <a:lnTo>
                    <a:pt x="1559694" y="1866900"/>
                  </a:lnTo>
                  <a:lnTo>
                    <a:pt x="1557955" y="1879600"/>
                  </a:lnTo>
                  <a:lnTo>
                    <a:pt x="1518187" y="1879600"/>
                  </a:lnTo>
                  <a:lnTo>
                    <a:pt x="1519127" y="1892300"/>
                  </a:lnTo>
                  <a:lnTo>
                    <a:pt x="1559414" y="1892300"/>
                  </a:lnTo>
                  <a:lnTo>
                    <a:pt x="1563395" y="1879600"/>
                  </a:lnTo>
                  <a:lnTo>
                    <a:pt x="1564657" y="1866900"/>
                  </a:lnTo>
                  <a:close/>
                </a:path>
                <a:path w="1831975" h="2222500">
                  <a:moveTo>
                    <a:pt x="1554992" y="1866900"/>
                  </a:moveTo>
                  <a:lnTo>
                    <a:pt x="1504056" y="1866900"/>
                  </a:lnTo>
                  <a:lnTo>
                    <a:pt x="1507545" y="1879600"/>
                  </a:lnTo>
                  <a:lnTo>
                    <a:pt x="1557955" y="1879600"/>
                  </a:lnTo>
                  <a:lnTo>
                    <a:pt x="1554992" y="1866900"/>
                  </a:lnTo>
                  <a:close/>
                </a:path>
                <a:path w="1831975" h="2222500">
                  <a:moveTo>
                    <a:pt x="1544794" y="1854200"/>
                  </a:moveTo>
                  <a:lnTo>
                    <a:pt x="1498812" y="1854200"/>
                  </a:lnTo>
                  <a:lnTo>
                    <a:pt x="1498826" y="1866900"/>
                  </a:lnTo>
                  <a:lnTo>
                    <a:pt x="1550656" y="1866900"/>
                  </a:lnTo>
                  <a:lnTo>
                    <a:pt x="1544794" y="1854200"/>
                  </a:lnTo>
                  <a:close/>
                </a:path>
                <a:path w="1831975" h="2222500">
                  <a:moveTo>
                    <a:pt x="1535402" y="1841500"/>
                  </a:moveTo>
                  <a:lnTo>
                    <a:pt x="1484766" y="1841500"/>
                  </a:lnTo>
                  <a:lnTo>
                    <a:pt x="1487937" y="1854200"/>
                  </a:lnTo>
                  <a:lnTo>
                    <a:pt x="1533249" y="1854200"/>
                  </a:lnTo>
                  <a:lnTo>
                    <a:pt x="1535402" y="1841500"/>
                  </a:lnTo>
                  <a:close/>
                </a:path>
                <a:path w="1831975" h="2222500">
                  <a:moveTo>
                    <a:pt x="1463073" y="1816100"/>
                  </a:moveTo>
                  <a:lnTo>
                    <a:pt x="1468009" y="1828800"/>
                  </a:lnTo>
                  <a:lnTo>
                    <a:pt x="1477506" y="1841500"/>
                  </a:lnTo>
                  <a:lnTo>
                    <a:pt x="1520882" y="1841500"/>
                  </a:lnTo>
                  <a:lnTo>
                    <a:pt x="1523171" y="1828800"/>
                  </a:lnTo>
                  <a:lnTo>
                    <a:pt x="1472963" y="1828800"/>
                  </a:lnTo>
                  <a:lnTo>
                    <a:pt x="1463073" y="1816100"/>
                  </a:lnTo>
                  <a:close/>
                </a:path>
                <a:path w="1831975" h="2222500">
                  <a:moveTo>
                    <a:pt x="1492882" y="1803400"/>
                  </a:moveTo>
                  <a:lnTo>
                    <a:pt x="1463466" y="1803400"/>
                  </a:lnTo>
                  <a:lnTo>
                    <a:pt x="1465211" y="1816100"/>
                  </a:lnTo>
                  <a:lnTo>
                    <a:pt x="1468773" y="1816100"/>
                  </a:lnTo>
                  <a:lnTo>
                    <a:pt x="1472963" y="1828800"/>
                  </a:lnTo>
                  <a:lnTo>
                    <a:pt x="1511725" y="1828800"/>
                  </a:lnTo>
                  <a:lnTo>
                    <a:pt x="1500358" y="1816100"/>
                  </a:lnTo>
                  <a:lnTo>
                    <a:pt x="1492882" y="1803400"/>
                  </a:lnTo>
                  <a:close/>
                </a:path>
                <a:path w="1831975" h="2222500">
                  <a:moveTo>
                    <a:pt x="1511538" y="1816100"/>
                  </a:moveTo>
                  <a:lnTo>
                    <a:pt x="1511725" y="1828800"/>
                  </a:lnTo>
                  <a:lnTo>
                    <a:pt x="1518914" y="1828800"/>
                  </a:lnTo>
                  <a:lnTo>
                    <a:pt x="1519058" y="1827346"/>
                  </a:lnTo>
                  <a:lnTo>
                    <a:pt x="1511538" y="1816100"/>
                  </a:lnTo>
                  <a:close/>
                </a:path>
                <a:path w="1831975" h="2222500">
                  <a:moveTo>
                    <a:pt x="1520178" y="1816100"/>
                  </a:moveTo>
                  <a:lnTo>
                    <a:pt x="1519058" y="1827346"/>
                  </a:lnTo>
                  <a:lnTo>
                    <a:pt x="1520030" y="1828800"/>
                  </a:lnTo>
                  <a:lnTo>
                    <a:pt x="1520178" y="1816100"/>
                  </a:lnTo>
                  <a:close/>
                </a:path>
                <a:path w="1831975" h="2222500">
                  <a:moveTo>
                    <a:pt x="1460844" y="1803400"/>
                  </a:moveTo>
                  <a:lnTo>
                    <a:pt x="1453800" y="1803400"/>
                  </a:lnTo>
                  <a:lnTo>
                    <a:pt x="1456461" y="1816100"/>
                  </a:lnTo>
                  <a:lnTo>
                    <a:pt x="1462881" y="1816100"/>
                  </a:lnTo>
                  <a:lnTo>
                    <a:pt x="1460844" y="1803400"/>
                  </a:lnTo>
                  <a:close/>
                </a:path>
                <a:path w="1831975" h="2222500">
                  <a:moveTo>
                    <a:pt x="1436022" y="1778000"/>
                  </a:moveTo>
                  <a:lnTo>
                    <a:pt x="1434923" y="1778000"/>
                  </a:lnTo>
                  <a:lnTo>
                    <a:pt x="1438633" y="1790700"/>
                  </a:lnTo>
                  <a:lnTo>
                    <a:pt x="1446391" y="1803400"/>
                  </a:lnTo>
                  <a:lnTo>
                    <a:pt x="1482628" y="1803400"/>
                  </a:lnTo>
                  <a:lnTo>
                    <a:pt x="1491465" y="1790700"/>
                  </a:lnTo>
                  <a:lnTo>
                    <a:pt x="1440922" y="1790700"/>
                  </a:lnTo>
                  <a:lnTo>
                    <a:pt x="1437933" y="1779812"/>
                  </a:lnTo>
                  <a:lnTo>
                    <a:pt x="1436022" y="1778000"/>
                  </a:lnTo>
                  <a:close/>
                </a:path>
                <a:path w="1831975" h="2222500">
                  <a:moveTo>
                    <a:pt x="1489105" y="1778000"/>
                  </a:moveTo>
                  <a:lnTo>
                    <a:pt x="1489884" y="1790700"/>
                  </a:lnTo>
                  <a:lnTo>
                    <a:pt x="1491465" y="1790700"/>
                  </a:lnTo>
                  <a:lnTo>
                    <a:pt x="1487884" y="1803400"/>
                  </a:lnTo>
                  <a:lnTo>
                    <a:pt x="1505275" y="1803400"/>
                  </a:lnTo>
                  <a:lnTo>
                    <a:pt x="1497148" y="1790700"/>
                  </a:lnTo>
                  <a:lnTo>
                    <a:pt x="1489105" y="1778000"/>
                  </a:lnTo>
                  <a:close/>
                </a:path>
                <a:path w="1831975" h="2222500">
                  <a:moveTo>
                    <a:pt x="1477903" y="1778000"/>
                  </a:moveTo>
                  <a:lnTo>
                    <a:pt x="1437436" y="1778000"/>
                  </a:lnTo>
                  <a:lnTo>
                    <a:pt x="1437933" y="1779812"/>
                  </a:lnTo>
                  <a:lnTo>
                    <a:pt x="1449414" y="1790700"/>
                  </a:lnTo>
                  <a:lnTo>
                    <a:pt x="1478613" y="1790700"/>
                  </a:lnTo>
                  <a:lnTo>
                    <a:pt x="1479486" y="1783847"/>
                  </a:lnTo>
                  <a:lnTo>
                    <a:pt x="1477903" y="1778000"/>
                  </a:lnTo>
                  <a:close/>
                </a:path>
                <a:path w="1831975" h="2222500">
                  <a:moveTo>
                    <a:pt x="1480230" y="1778000"/>
                  </a:moveTo>
                  <a:lnTo>
                    <a:pt x="1479486" y="1783847"/>
                  </a:lnTo>
                  <a:lnTo>
                    <a:pt x="1481340" y="1790700"/>
                  </a:lnTo>
                  <a:lnTo>
                    <a:pt x="1485440" y="1790700"/>
                  </a:lnTo>
                  <a:lnTo>
                    <a:pt x="1480230" y="1778000"/>
                  </a:lnTo>
                  <a:close/>
                </a:path>
                <a:path w="1831975" h="2222500">
                  <a:moveTo>
                    <a:pt x="1437436" y="1778000"/>
                  </a:moveTo>
                  <a:lnTo>
                    <a:pt x="1436022" y="1778000"/>
                  </a:lnTo>
                  <a:lnTo>
                    <a:pt x="1437933" y="1779812"/>
                  </a:lnTo>
                  <a:lnTo>
                    <a:pt x="1437436" y="1778000"/>
                  </a:lnTo>
                  <a:close/>
                </a:path>
                <a:path w="1831975" h="2222500">
                  <a:moveTo>
                    <a:pt x="1429583" y="1765300"/>
                  </a:moveTo>
                  <a:lnTo>
                    <a:pt x="1423970" y="1765300"/>
                  </a:lnTo>
                  <a:lnTo>
                    <a:pt x="1428286" y="1778000"/>
                  </a:lnTo>
                  <a:lnTo>
                    <a:pt x="1431876" y="1778000"/>
                  </a:lnTo>
                  <a:lnTo>
                    <a:pt x="1429583" y="1765300"/>
                  </a:lnTo>
                  <a:close/>
                </a:path>
                <a:path w="1831975" h="2222500">
                  <a:moveTo>
                    <a:pt x="1457770" y="1765300"/>
                  </a:moveTo>
                  <a:lnTo>
                    <a:pt x="1431276" y="1765300"/>
                  </a:lnTo>
                  <a:lnTo>
                    <a:pt x="1434591" y="1778000"/>
                  </a:lnTo>
                  <a:lnTo>
                    <a:pt x="1455199" y="1778000"/>
                  </a:lnTo>
                  <a:lnTo>
                    <a:pt x="1457770" y="1765300"/>
                  </a:lnTo>
                  <a:close/>
                </a:path>
                <a:path w="1831975" h="2222500">
                  <a:moveTo>
                    <a:pt x="1472741" y="1765300"/>
                  </a:moveTo>
                  <a:lnTo>
                    <a:pt x="1465901" y="1765300"/>
                  </a:lnTo>
                  <a:lnTo>
                    <a:pt x="1461477" y="1778000"/>
                  </a:lnTo>
                  <a:lnTo>
                    <a:pt x="1479170" y="1778000"/>
                  </a:lnTo>
                  <a:lnTo>
                    <a:pt x="1472741" y="1765300"/>
                  </a:lnTo>
                  <a:close/>
                </a:path>
                <a:path w="1831975" h="2222500">
                  <a:moveTo>
                    <a:pt x="1429687" y="1752600"/>
                  </a:moveTo>
                  <a:lnTo>
                    <a:pt x="1410375" y="1752600"/>
                  </a:lnTo>
                  <a:lnTo>
                    <a:pt x="1416159" y="1765300"/>
                  </a:lnTo>
                  <a:lnTo>
                    <a:pt x="1425143" y="1765300"/>
                  </a:lnTo>
                  <a:lnTo>
                    <a:pt x="1429687" y="1752600"/>
                  </a:lnTo>
                  <a:close/>
                </a:path>
                <a:path w="1831975" h="2222500">
                  <a:moveTo>
                    <a:pt x="1458095" y="1752600"/>
                  </a:moveTo>
                  <a:lnTo>
                    <a:pt x="1429687" y="1752600"/>
                  </a:lnTo>
                  <a:lnTo>
                    <a:pt x="1428912" y="1765300"/>
                  </a:lnTo>
                  <a:lnTo>
                    <a:pt x="1463829" y="1765300"/>
                  </a:lnTo>
                  <a:lnTo>
                    <a:pt x="1458095" y="1752600"/>
                  </a:lnTo>
                  <a:close/>
                </a:path>
                <a:path w="1831975" h="2222500">
                  <a:moveTo>
                    <a:pt x="1468213" y="1752600"/>
                  </a:moveTo>
                  <a:lnTo>
                    <a:pt x="1467089" y="1765300"/>
                  </a:lnTo>
                  <a:lnTo>
                    <a:pt x="1467539" y="1765300"/>
                  </a:lnTo>
                  <a:lnTo>
                    <a:pt x="1468213" y="1752600"/>
                  </a:lnTo>
                  <a:close/>
                </a:path>
                <a:path w="1831975" h="2222500">
                  <a:moveTo>
                    <a:pt x="1403384" y="1727200"/>
                  </a:moveTo>
                  <a:lnTo>
                    <a:pt x="1394769" y="1727200"/>
                  </a:lnTo>
                  <a:lnTo>
                    <a:pt x="1400538" y="1739900"/>
                  </a:lnTo>
                  <a:lnTo>
                    <a:pt x="1408044" y="1752600"/>
                  </a:lnTo>
                  <a:lnTo>
                    <a:pt x="1446363" y="1752600"/>
                  </a:lnTo>
                  <a:lnTo>
                    <a:pt x="1442258" y="1739900"/>
                  </a:lnTo>
                  <a:lnTo>
                    <a:pt x="1401009" y="1739900"/>
                  </a:lnTo>
                  <a:lnTo>
                    <a:pt x="1403384" y="1727200"/>
                  </a:lnTo>
                  <a:close/>
                </a:path>
                <a:path w="1831975" h="2222500">
                  <a:moveTo>
                    <a:pt x="1451711" y="1739900"/>
                  </a:moveTo>
                  <a:lnTo>
                    <a:pt x="1451022" y="1739900"/>
                  </a:lnTo>
                  <a:lnTo>
                    <a:pt x="1452571" y="1752600"/>
                  </a:lnTo>
                  <a:lnTo>
                    <a:pt x="1455498" y="1752600"/>
                  </a:lnTo>
                  <a:lnTo>
                    <a:pt x="1451711" y="1739900"/>
                  </a:lnTo>
                  <a:close/>
                </a:path>
                <a:path w="1831975" h="2222500">
                  <a:moveTo>
                    <a:pt x="1432240" y="1727200"/>
                  </a:moveTo>
                  <a:lnTo>
                    <a:pt x="1411318" y="1727200"/>
                  </a:lnTo>
                  <a:lnTo>
                    <a:pt x="1412054" y="1739900"/>
                  </a:lnTo>
                  <a:lnTo>
                    <a:pt x="1433556" y="1739900"/>
                  </a:lnTo>
                  <a:lnTo>
                    <a:pt x="1432240" y="1727200"/>
                  </a:lnTo>
                  <a:close/>
                </a:path>
                <a:path w="1831975" h="2222500">
                  <a:moveTo>
                    <a:pt x="1445062" y="1727200"/>
                  </a:moveTo>
                  <a:lnTo>
                    <a:pt x="1439634" y="1727200"/>
                  </a:lnTo>
                  <a:lnTo>
                    <a:pt x="1437912" y="1739900"/>
                  </a:lnTo>
                  <a:lnTo>
                    <a:pt x="1451852" y="1739900"/>
                  </a:lnTo>
                  <a:lnTo>
                    <a:pt x="1445062" y="1727200"/>
                  </a:lnTo>
                  <a:close/>
                </a:path>
                <a:path w="1831975" h="2222500">
                  <a:moveTo>
                    <a:pt x="1422740" y="1714500"/>
                  </a:moveTo>
                  <a:lnTo>
                    <a:pt x="1380429" y="1714500"/>
                  </a:lnTo>
                  <a:lnTo>
                    <a:pt x="1385132" y="1727200"/>
                  </a:lnTo>
                  <a:lnTo>
                    <a:pt x="1426398" y="1727200"/>
                  </a:lnTo>
                  <a:lnTo>
                    <a:pt x="1422740" y="1714500"/>
                  </a:lnTo>
                  <a:close/>
                </a:path>
                <a:path w="1831975" h="2222500">
                  <a:moveTo>
                    <a:pt x="1399390" y="1689100"/>
                  </a:moveTo>
                  <a:lnTo>
                    <a:pt x="1369015" y="1689100"/>
                  </a:lnTo>
                  <a:lnTo>
                    <a:pt x="1366886" y="1701800"/>
                  </a:lnTo>
                  <a:lnTo>
                    <a:pt x="1375626" y="1714500"/>
                  </a:lnTo>
                  <a:lnTo>
                    <a:pt x="1419237" y="1714500"/>
                  </a:lnTo>
                  <a:lnTo>
                    <a:pt x="1423304" y="1702529"/>
                  </a:lnTo>
                  <a:lnTo>
                    <a:pt x="1423338" y="1701800"/>
                  </a:lnTo>
                  <a:lnTo>
                    <a:pt x="1404311" y="1701800"/>
                  </a:lnTo>
                  <a:lnTo>
                    <a:pt x="1399390" y="1689100"/>
                  </a:lnTo>
                  <a:close/>
                </a:path>
                <a:path w="1831975" h="2222500">
                  <a:moveTo>
                    <a:pt x="1423476" y="1702022"/>
                  </a:moveTo>
                  <a:lnTo>
                    <a:pt x="1423304" y="1702529"/>
                  </a:lnTo>
                  <a:lnTo>
                    <a:pt x="1422740" y="1714500"/>
                  </a:lnTo>
                  <a:lnTo>
                    <a:pt x="1431216" y="1714500"/>
                  </a:lnTo>
                  <a:lnTo>
                    <a:pt x="1423476" y="1702022"/>
                  </a:lnTo>
                  <a:close/>
                </a:path>
                <a:path w="1831975" h="2222500">
                  <a:moveTo>
                    <a:pt x="1423551" y="1701800"/>
                  </a:moveTo>
                  <a:lnTo>
                    <a:pt x="1423338" y="1701800"/>
                  </a:lnTo>
                  <a:lnTo>
                    <a:pt x="1423476" y="1702022"/>
                  </a:lnTo>
                  <a:lnTo>
                    <a:pt x="1423551" y="1701800"/>
                  </a:lnTo>
                  <a:close/>
                </a:path>
                <a:path w="1831975" h="2222500">
                  <a:moveTo>
                    <a:pt x="1388968" y="1663700"/>
                  </a:moveTo>
                  <a:lnTo>
                    <a:pt x="1339553" y="1663700"/>
                  </a:lnTo>
                  <a:lnTo>
                    <a:pt x="1344164" y="1676400"/>
                  </a:lnTo>
                  <a:lnTo>
                    <a:pt x="1358265" y="1676400"/>
                  </a:lnTo>
                  <a:lnTo>
                    <a:pt x="1353190" y="1689100"/>
                  </a:lnTo>
                  <a:lnTo>
                    <a:pt x="1402431" y="1689100"/>
                  </a:lnTo>
                  <a:lnTo>
                    <a:pt x="1393138" y="1676400"/>
                  </a:lnTo>
                  <a:lnTo>
                    <a:pt x="1388968" y="1663700"/>
                  </a:lnTo>
                  <a:close/>
                </a:path>
                <a:path w="1831975" h="2222500">
                  <a:moveTo>
                    <a:pt x="1347864" y="1625600"/>
                  </a:moveTo>
                  <a:lnTo>
                    <a:pt x="1340208" y="1625600"/>
                  </a:lnTo>
                  <a:lnTo>
                    <a:pt x="1333085" y="1638300"/>
                  </a:lnTo>
                  <a:lnTo>
                    <a:pt x="1329062" y="1651000"/>
                  </a:lnTo>
                  <a:lnTo>
                    <a:pt x="1332118" y="1651000"/>
                  </a:lnTo>
                  <a:lnTo>
                    <a:pt x="1341880" y="1663700"/>
                  </a:lnTo>
                  <a:lnTo>
                    <a:pt x="1375153" y="1663700"/>
                  </a:lnTo>
                  <a:lnTo>
                    <a:pt x="1366533" y="1651000"/>
                  </a:lnTo>
                  <a:lnTo>
                    <a:pt x="1360445" y="1638300"/>
                  </a:lnTo>
                  <a:lnTo>
                    <a:pt x="1342946" y="1638300"/>
                  </a:lnTo>
                  <a:lnTo>
                    <a:pt x="1347864" y="1625600"/>
                  </a:lnTo>
                  <a:close/>
                </a:path>
                <a:path w="1831975" h="2222500">
                  <a:moveTo>
                    <a:pt x="1378422" y="1651000"/>
                  </a:moveTo>
                  <a:lnTo>
                    <a:pt x="1371557" y="1651000"/>
                  </a:lnTo>
                  <a:lnTo>
                    <a:pt x="1379299" y="1663700"/>
                  </a:lnTo>
                  <a:lnTo>
                    <a:pt x="1384665" y="1663700"/>
                  </a:lnTo>
                  <a:lnTo>
                    <a:pt x="1378422" y="1651000"/>
                  </a:lnTo>
                  <a:close/>
                </a:path>
                <a:path w="1831975" h="2222500">
                  <a:moveTo>
                    <a:pt x="1325026" y="1600200"/>
                  </a:moveTo>
                  <a:lnTo>
                    <a:pt x="1301660" y="1600200"/>
                  </a:lnTo>
                  <a:lnTo>
                    <a:pt x="1307598" y="1612900"/>
                  </a:lnTo>
                  <a:lnTo>
                    <a:pt x="1309785" y="1612900"/>
                  </a:lnTo>
                  <a:lnTo>
                    <a:pt x="1309900" y="1625600"/>
                  </a:lnTo>
                  <a:lnTo>
                    <a:pt x="1311007" y="1638300"/>
                  </a:lnTo>
                  <a:lnTo>
                    <a:pt x="1333085" y="1638300"/>
                  </a:lnTo>
                  <a:lnTo>
                    <a:pt x="1340208" y="1625600"/>
                  </a:lnTo>
                  <a:lnTo>
                    <a:pt x="1345415" y="1625600"/>
                  </a:lnTo>
                  <a:lnTo>
                    <a:pt x="1337619" y="1611803"/>
                  </a:lnTo>
                  <a:lnTo>
                    <a:pt x="1325026" y="1600200"/>
                  </a:lnTo>
                  <a:close/>
                </a:path>
                <a:path w="1831975" h="2222500">
                  <a:moveTo>
                    <a:pt x="1350857" y="1625600"/>
                  </a:moveTo>
                  <a:lnTo>
                    <a:pt x="1347864" y="1625600"/>
                  </a:lnTo>
                  <a:lnTo>
                    <a:pt x="1342946" y="1638300"/>
                  </a:lnTo>
                  <a:lnTo>
                    <a:pt x="1365459" y="1638300"/>
                  </a:lnTo>
                  <a:lnTo>
                    <a:pt x="1350857" y="1625600"/>
                  </a:lnTo>
                  <a:close/>
                </a:path>
                <a:path w="1831975" h="2222500">
                  <a:moveTo>
                    <a:pt x="1305304" y="1612900"/>
                  </a:moveTo>
                  <a:lnTo>
                    <a:pt x="1297197" y="1612900"/>
                  </a:lnTo>
                  <a:lnTo>
                    <a:pt x="1300738" y="1625600"/>
                  </a:lnTo>
                  <a:lnTo>
                    <a:pt x="1301346" y="1625600"/>
                  </a:lnTo>
                  <a:lnTo>
                    <a:pt x="1305304" y="1612900"/>
                  </a:lnTo>
                  <a:close/>
                </a:path>
                <a:path w="1831975" h="2222500">
                  <a:moveTo>
                    <a:pt x="1306047" y="1619886"/>
                  </a:moveTo>
                  <a:lnTo>
                    <a:pt x="1302989" y="1625600"/>
                  </a:lnTo>
                  <a:lnTo>
                    <a:pt x="1306654" y="1625600"/>
                  </a:lnTo>
                  <a:lnTo>
                    <a:pt x="1306047" y="1619886"/>
                  </a:lnTo>
                  <a:close/>
                </a:path>
                <a:path w="1831975" h="2222500">
                  <a:moveTo>
                    <a:pt x="1337619" y="1611803"/>
                  </a:moveTo>
                  <a:lnTo>
                    <a:pt x="1345415" y="1625600"/>
                  </a:lnTo>
                  <a:lnTo>
                    <a:pt x="1338809" y="1612900"/>
                  </a:lnTo>
                  <a:lnTo>
                    <a:pt x="1337619" y="1611803"/>
                  </a:lnTo>
                  <a:close/>
                </a:path>
                <a:path w="1831975" h="2222500">
                  <a:moveTo>
                    <a:pt x="1345890" y="1600200"/>
                  </a:moveTo>
                  <a:lnTo>
                    <a:pt x="1331062" y="1600200"/>
                  </a:lnTo>
                  <a:lnTo>
                    <a:pt x="1337619" y="1611803"/>
                  </a:lnTo>
                  <a:lnTo>
                    <a:pt x="1338809" y="1612900"/>
                  </a:lnTo>
                  <a:lnTo>
                    <a:pt x="1345415" y="1625600"/>
                  </a:lnTo>
                  <a:lnTo>
                    <a:pt x="1350904" y="1625600"/>
                  </a:lnTo>
                  <a:lnTo>
                    <a:pt x="1351642" y="1623842"/>
                  </a:lnTo>
                  <a:lnTo>
                    <a:pt x="1351410" y="1612900"/>
                  </a:lnTo>
                  <a:lnTo>
                    <a:pt x="1348023" y="1612900"/>
                  </a:lnTo>
                  <a:lnTo>
                    <a:pt x="1345890" y="1600200"/>
                  </a:lnTo>
                  <a:close/>
                </a:path>
                <a:path w="1831975" h="2222500">
                  <a:moveTo>
                    <a:pt x="1356234" y="1612900"/>
                  </a:moveTo>
                  <a:lnTo>
                    <a:pt x="1351642" y="1623842"/>
                  </a:lnTo>
                  <a:lnTo>
                    <a:pt x="1351679" y="1625600"/>
                  </a:lnTo>
                  <a:lnTo>
                    <a:pt x="1356935" y="1625600"/>
                  </a:lnTo>
                  <a:lnTo>
                    <a:pt x="1356234" y="1612900"/>
                  </a:lnTo>
                  <a:close/>
                </a:path>
                <a:path w="1831975" h="2222500">
                  <a:moveTo>
                    <a:pt x="1309785" y="1612900"/>
                  </a:moveTo>
                  <a:lnTo>
                    <a:pt x="1305304" y="1612900"/>
                  </a:lnTo>
                  <a:lnTo>
                    <a:pt x="1306047" y="1619886"/>
                  </a:lnTo>
                  <a:lnTo>
                    <a:pt x="1309785" y="1612900"/>
                  </a:lnTo>
                  <a:close/>
                </a:path>
                <a:path w="1831975" h="2222500">
                  <a:moveTo>
                    <a:pt x="1317298" y="1587500"/>
                  </a:moveTo>
                  <a:lnTo>
                    <a:pt x="1280113" y="1587500"/>
                  </a:lnTo>
                  <a:lnTo>
                    <a:pt x="1283891" y="1600200"/>
                  </a:lnTo>
                  <a:lnTo>
                    <a:pt x="1320085" y="1600200"/>
                  </a:lnTo>
                  <a:lnTo>
                    <a:pt x="1317298" y="1587500"/>
                  </a:lnTo>
                  <a:close/>
                </a:path>
                <a:path w="1831975" h="2222500">
                  <a:moveTo>
                    <a:pt x="1324591" y="1587500"/>
                  </a:moveTo>
                  <a:lnTo>
                    <a:pt x="1318539" y="1587500"/>
                  </a:lnTo>
                  <a:lnTo>
                    <a:pt x="1320085" y="1600200"/>
                  </a:lnTo>
                  <a:lnTo>
                    <a:pt x="1324430" y="1600200"/>
                  </a:lnTo>
                  <a:lnTo>
                    <a:pt x="1324591" y="1587500"/>
                  </a:lnTo>
                  <a:close/>
                </a:path>
                <a:path w="1831975" h="2222500">
                  <a:moveTo>
                    <a:pt x="1332297" y="1587500"/>
                  </a:moveTo>
                  <a:lnTo>
                    <a:pt x="1326647" y="1587500"/>
                  </a:lnTo>
                  <a:lnTo>
                    <a:pt x="1325838" y="1600200"/>
                  </a:lnTo>
                  <a:lnTo>
                    <a:pt x="1332297" y="1587500"/>
                  </a:lnTo>
                  <a:close/>
                </a:path>
                <a:path w="1831975" h="2222500">
                  <a:moveTo>
                    <a:pt x="1303281" y="1562100"/>
                  </a:moveTo>
                  <a:lnTo>
                    <a:pt x="1264075" y="1562100"/>
                  </a:lnTo>
                  <a:lnTo>
                    <a:pt x="1265364" y="1574800"/>
                  </a:lnTo>
                  <a:lnTo>
                    <a:pt x="1268280" y="1574800"/>
                  </a:lnTo>
                  <a:lnTo>
                    <a:pt x="1275179" y="1587500"/>
                  </a:lnTo>
                  <a:lnTo>
                    <a:pt x="1311378" y="1587500"/>
                  </a:lnTo>
                  <a:lnTo>
                    <a:pt x="1301764" y="1574800"/>
                  </a:lnTo>
                  <a:lnTo>
                    <a:pt x="1303281" y="1562100"/>
                  </a:lnTo>
                  <a:close/>
                </a:path>
                <a:path w="1831975" h="2222500">
                  <a:moveTo>
                    <a:pt x="1321114" y="1574800"/>
                  </a:moveTo>
                  <a:lnTo>
                    <a:pt x="1316852" y="1587500"/>
                  </a:lnTo>
                  <a:lnTo>
                    <a:pt x="1327093" y="1587500"/>
                  </a:lnTo>
                  <a:lnTo>
                    <a:pt x="1321114" y="1574800"/>
                  </a:lnTo>
                  <a:close/>
                </a:path>
                <a:path w="1831975" h="2222500">
                  <a:moveTo>
                    <a:pt x="1244436" y="1549400"/>
                  </a:moveTo>
                  <a:lnTo>
                    <a:pt x="1240321" y="1562100"/>
                  </a:lnTo>
                  <a:lnTo>
                    <a:pt x="1245672" y="1562100"/>
                  </a:lnTo>
                  <a:lnTo>
                    <a:pt x="1244436" y="1549400"/>
                  </a:lnTo>
                  <a:close/>
                </a:path>
                <a:path w="1831975" h="2222500">
                  <a:moveTo>
                    <a:pt x="1275587" y="1524000"/>
                  </a:moveTo>
                  <a:lnTo>
                    <a:pt x="1263682" y="1524000"/>
                  </a:lnTo>
                  <a:lnTo>
                    <a:pt x="1266550" y="1536700"/>
                  </a:lnTo>
                  <a:lnTo>
                    <a:pt x="1236109" y="1536700"/>
                  </a:lnTo>
                  <a:lnTo>
                    <a:pt x="1245159" y="1549400"/>
                  </a:lnTo>
                  <a:lnTo>
                    <a:pt x="1251093" y="1562100"/>
                  </a:lnTo>
                  <a:lnTo>
                    <a:pt x="1295889" y="1562100"/>
                  </a:lnTo>
                  <a:lnTo>
                    <a:pt x="1295849" y="1555974"/>
                  </a:lnTo>
                  <a:lnTo>
                    <a:pt x="1289817" y="1549400"/>
                  </a:lnTo>
                  <a:lnTo>
                    <a:pt x="1280269" y="1549400"/>
                  </a:lnTo>
                  <a:lnTo>
                    <a:pt x="1268634" y="1536700"/>
                  </a:lnTo>
                  <a:lnTo>
                    <a:pt x="1273961" y="1529573"/>
                  </a:lnTo>
                  <a:lnTo>
                    <a:pt x="1275587" y="1524000"/>
                  </a:lnTo>
                  <a:close/>
                </a:path>
                <a:path w="1831975" h="2222500">
                  <a:moveTo>
                    <a:pt x="1298889" y="1559286"/>
                  </a:moveTo>
                  <a:lnTo>
                    <a:pt x="1299293" y="1562100"/>
                  </a:lnTo>
                  <a:lnTo>
                    <a:pt x="1301470" y="1562100"/>
                  </a:lnTo>
                  <a:lnTo>
                    <a:pt x="1298889" y="1559286"/>
                  </a:lnTo>
                  <a:close/>
                </a:path>
                <a:path w="1831975" h="2222500">
                  <a:moveTo>
                    <a:pt x="1297467" y="1549400"/>
                  </a:moveTo>
                  <a:lnTo>
                    <a:pt x="1295806" y="1549400"/>
                  </a:lnTo>
                  <a:lnTo>
                    <a:pt x="1295849" y="1555974"/>
                  </a:lnTo>
                  <a:lnTo>
                    <a:pt x="1298889" y="1559286"/>
                  </a:lnTo>
                  <a:lnTo>
                    <a:pt x="1297467" y="1549400"/>
                  </a:lnTo>
                  <a:close/>
                </a:path>
                <a:path w="1831975" h="2222500">
                  <a:moveTo>
                    <a:pt x="1289957" y="1536700"/>
                  </a:moveTo>
                  <a:lnTo>
                    <a:pt x="1285711" y="1549400"/>
                  </a:lnTo>
                  <a:lnTo>
                    <a:pt x="1298005" y="1549400"/>
                  </a:lnTo>
                  <a:lnTo>
                    <a:pt x="1289957" y="1536700"/>
                  </a:lnTo>
                  <a:close/>
                </a:path>
                <a:path w="1831975" h="2222500">
                  <a:moveTo>
                    <a:pt x="1251251" y="1524000"/>
                  </a:moveTo>
                  <a:lnTo>
                    <a:pt x="1232001" y="1524000"/>
                  </a:lnTo>
                  <a:lnTo>
                    <a:pt x="1234088" y="1536700"/>
                  </a:lnTo>
                  <a:lnTo>
                    <a:pt x="1252675" y="1536700"/>
                  </a:lnTo>
                  <a:lnTo>
                    <a:pt x="1251251" y="1524000"/>
                  </a:lnTo>
                  <a:close/>
                </a:path>
                <a:path w="1831975" h="2222500">
                  <a:moveTo>
                    <a:pt x="1263682" y="1524000"/>
                  </a:moveTo>
                  <a:lnTo>
                    <a:pt x="1253054" y="1524000"/>
                  </a:lnTo>
                  <a:lnTo>
                    <a:pt x="1252675" y="1536700"/>
                  </a:lnTo>
                  <a:lnTo>
                    <a:pt x="1262144" y="1536700"/>
                  </a:lnTo>
                  <a:lnTo>
                    <a:pt x="1263682" y="1524000"/>
                  </a:lnTo>
                  <a:close/>
                </a:path>
                <a:path w="1831975" h="2222500">
                  <a:moveTo>
                    <a:pt x="1276023" y="1526813"/>
                  </a:moveTo>
                  <a:lnTo>
                    <a:pt x="1273961" y="1529573"/>
                  </a:lnTo>
                  <a:lnTo>
                    <a:pt x="1271881" y="1536700"/>
                  </a:lnTo>
                  <a:lnTo>
                    <a:pt x="1277556" y="1536700"/>
                  </a:lnTo>
                  <a:lnTo>
                    <a:pt x="1276023" y="1526813"/>
                  </a:lnTo>
                  <a:close/>
                </a:path>
                <a:path w="1831975" h="2222500">
                  <a:moveTo>
                    <a:pt x="1278126" y="1524000"/>
                  </a:moveTo>
                  <a:lnTo>
                    <a:pt x="1275587" y="1524000"/>
                  </a:lnTo>
                  <a:lnTo>
                    <a:pt x="1276023" y="1526813"/>
                  </a:lnTo>
                  <a:lnTo>
                    <a:pt x="1278126" y="1524000"/>
                  </a:lnTo>
                  <a:close/>
                </a:path>
                <a:path w="1831975" h="2222500">
                  <a:moveTo>
                    <a:pt x="1229286" y="1511300"/>
                  </a:moveTo>
                  <a:lnTo>
                    <a:pt x="1225290" y="1511300"/>
                  </a:lnTo>
                  <a:lnTo>
                    <a:pt x="1222017" y="1524000"/>
                  </a:lnTo>
                  <a:lnTo>
                    <a:pt x="1230719" y="1524000"/>
                  </a:lnTo>
                  <a:lnTo>
                    <a:pt x="1229286" y="1511300"/>
                  </a:lnTo>
                  <a:close/>
                </a:path>
                <a:path w="1831975" h="2222500">
                  <a:moveTo>
                    <a:pt x="1256949" y="1511300"/>
                  </a:moveTo>
                  <a:lnTo>
                    <a:pt x="1232974" y="1511300"/>
                  </a:lnTo>
                  <a:lnTo>
                    <a:pt x="1230719" y="1524000"/>
                  </a:lnTo>
                  <a:lnTo>
                    <a:pt x="1257692" y="1524000"/>
                  </a:lnTo>
                  <a:lnTo>
                    <a:pt x="1256949" y="1511300"/>
                  </a:lnTo>
                  <a:close/>
                </a:path>
                <a:path w="1831975" h="2222500">
                  <a:moveTo>
                    <a:pt x="1268836" y="1511300"/>
                  </a:moveTo>
                  <a:lnTo>
                    <a:pt x="1256949" y="1511300"/>
                  </a:lnTo>
                  <a:lnTo>
                    <a:pt x="1261870" y="1524000"/>
                  </a:lnTo>
                  <a:lnTo>
                    <a:pt x="1270980" y="1524000"/>
                  </a:lnTo>
                  <a:lnTo>
                    <a:pt x="1268836" y="1511300"/>
                  </a:lnTo>
                  <a:close/>
                </a:path>
                <a:path w="1831975" h="2222500">
                  <a:moveTo>
                    <a:pt x="1215108" y="1473200"/>
                  </a:moveTo>
                  <a:lnTo>
                    <a:pt x="1194281" y="1473200"/>
                  </a:lnTo>
                  <a:lnTo>
                    <a:pt x="1197590" y="1485900"/>
                  </a:lnTo>
                  <a:lnTo>
                    <a:pt x="1201872" y="1498600"/>
                  </a:lnTo>
                  <a:lnTo>
                    <a:pt x="1211504" y="1511300"/>
                  </a:lnTo>
                  <a:lnTo>
                    <a:pt x="1214594" y="1511300"/>
                  </a:lnTo>
                  <a:lnTo>
                    <a:pt x="1209248" y="1498600"/>
                  </a:lnTo>
                  <a:lnTo>
                    <a:pt x="1240164" y="1498600"/>
                  </a:lnTo>
                  <a:lnTo>
                    <a:pt x="1233955" y="1485900"/>
                  </a:lnTo>
                  <a:lnTo>
                    <a:pt x="1220364" y="1485900"/>
                  </a:lnTo>
                  <a:lnTo>
                    <a:pt x="1215108" y="1473200"/>
                  </a:lnTo>
                  <a:close/>
                </a:path>
                <a:path w="1831975" h="2222500">
                  <a:moveTo>
                    <a:pt x="1229138" y="1498600"/>
                  </a:moveTo>
                  <a:lnTo>
                    <a:pt x="1212537" y="1498600"/>
                  </a:lnTo>
                  <a:lnTo>
                    <a:pt x="1214594" y="1511300"/>
                  </a:lnTo>
                  <a:lnTo>
                    <a:pt x="1226433" y="1511300"/>
                  </a:lnTo>
                  <a:lnTo>
                    <a:pt x="1229138" y="1498600"/>
                  </a:lnTo>
                  <a:close/>
                </a:path>
                <a:path w="1831975" h="2222500">
                  <a:moveTo>
                    <a:pt x="1244897" y="1498600"/>
                  </a:moveTo>
                  <a:lnTo>
                    <a:pt x="1229138" y="1498600"/>
                  </a:lnTo>
                  <a:lnTo>
                    <a:pt x="1237114" y="1511300"/>
                  </a:lnTo>
                  <a:lnTo>
                    <a:pt x="1254468" y="1511300"/>
                  </a:lnTo>
                  <a:lnTo>
                    <a:pt x="1244897" y="1498600"/>
                  </a:lnTo>
                  <a:close/>
                </a:path>
                <a:path w="1831975" h="2222500">
                  <a:moveTo>
                    <a:pt x="1245300" y="1485900"/>
                  </a:moveTo>
                  <a:lnTo>
                    <a:pt x="1237850" y="1485900"/>
                  </a:lnTo>
                  <a:lnTo>
                    <a:pt x="1240164" y="1498600"/>
                  </a:lnTo>
                  <a:lnTo>
                    <a:pt x="1247447" y="1498600"/>
                  </a:lnTo>
                  <a:lnTo>
                    <a:pt x="1245300" y="1485900"/>
                  </a:lnTo>
                  <a:close/>
                </a:path>
                <a:path w="1831975" h="2222500">
                  <a:moveTo>
                    <a:pt x="1189841" y="1473200"/>
                  </a:moveTo>
                  <a:lnTo>
                    <a:pt x="1181634" y="1473200"/>
                  </a:lnTo>
                  <a:lnTo>
                    <a:pt x="1189967" y="1485900"/>
                  </a:lnTo>
                  <a:lnTo>
                    <a:pt x="1189841" y="1473200"/>
                  </a:lnTo>
                  <a:close/>
                </a:path>
                <a:path w="1831975" h="2222500">
                  <a:moveTo>
                    <a:pt x="1221259" y="1477877"/>
                  </a:moveTo>
                  <a:lnTo>
                    <a:pt x="1222741" y="1485900"/>
                  </a:lnTo>
                  <a:lnTo>
                    <a:pt x="1224405" y="1485900"/>
                  </a:lnTo>
                  <a:lnTo>
                    <a:pt x="1221259" y="1477877"/>
                  </a:lnTo>
                  <a:close/>
                </a:path>
                <a:path w="1831975" h="2222500">
                  <a:moveTo>
                    <a:pt x="1220395" y="1473200"/>
                  </a:moveTo>
                  <a:lnTo>
                    <a:pt x="1221259" y="1477877"/>
                  </a:lnTo>
                  <a:lnTo>
                    <a:pt x="1224405" y="1485900"/>
                  </a:lnTo>
                  <a:lnTo>
                    <a:pt x="1220395" y="1473200"/>
                  </a:lnTo>
                  <a:close/>
                </a:path>
                <a:path w="1831975" h="2222500">
                  <a:moveTo>
                    <a:pt x="1236659" y="1473200"/>
                  </a:moveTo>
                  <a:lnTo>
                    <a:pt x="1220395" y="1473200"/>
                  </a:lnTo>
                  <a:lnTo>
                    <a:pt x="1224405" y="1485900"/>
                  </a:lnTo>
                  <a:lnTo>
                    <a:pt x="1232273" y="1485900"/>
                  </a:lnTo>
                  <a:lnTo>
                    <a:pt x="1236659" y="1473200"/>
                  </a:lnTo>
                  <a:close/>
                </a:path>
                <a:path w="1831975" h="2222500">
                  <a:moveTo>
                    <a:pt x="1241507" y="1473200"/>
                  </a:moveTo>
                  <a:lnTo>
                    <a:pt x="1238167" y="1473200"/>
                  </a:lnTo>
                  <a:lnTo>
                    <a:pt x="1243536" y="1485900"/>
                  </a:lnTo>
                  <a:lnTo>
                    <a:pt x="1241507" y="1473200"/>
                  </a:lnTo>
                  <a:close/>
                </a:path>
                <a:path w="1831975" h="2222500">
                  <a:moveTo>
                    <a:pt x="1220395" y="1473200"/>
                  </a:moveTo>
                  <a:lnTo>
                    <a:pt x="1219424" y="1473200"/>
                  </a:lnTo>
                  <a:lnTo>
                    <a:pt x="1221259" y="1477877"/>
                  </a:lnTo>
                  <a:lnTo>
                    <a:pt x="1220395" y="1473200"/>
                  </a:lnTo>
                  <a:close/>
                </a:path>
                <a:path w="1831975" h="2222500">
                  <a:moveTo>
                    <a:pt x="1214821" y="1447800"/>
                  </a:moveTo>
                  <a:lnTo>
                    <a:pt x="1162837" y="1447800"/>
                  </a:lnTo>
                  <a:lnTo>
                    <a:pt x="1173287" y="1460500"/>
                  </a:lnTo>
                  <a:lnTo>
                    <a:pt x="1173267" y="1473200"/>
                  </a:lnTo>
                  <a:lnTo>
                    <a:pt x="1220260" y="1473200"/>
                  </a:lnTo>
                  <a:lnTo>
                    <a:pt x="1211380" y="1460500"/>
                  </a:lnTo>
                  <a:lnTo>
                    <a:pt x="1220088" y="1460500"/>
                  </a:lnTo>
                  <a:lnTo>
                    <a:pt x="1214821" y="1447800"/>
                  </a:lnTo>
                  <a:close/>
                </a:path>
                <a:path w="1831975" h="2222500">
                  <a:moveTo>
                    <a:pt x="1146774" y="1435100"/>
                  </a:moveTo>
                  <a:lnTo>
                    <a:pt x="1154041" y="1447800"/>
                  </a:lnTo>
                  <a:lnTo>
                    <a:pt x="1156177" y="1447800"/>
                  </a:lnTo>
                  <a:lnTo>
                    <a:pt x="1146774" y="1435100"/>
                  </a:lnTo>
                  <a:close/>
                </a:path>
                <a:path w="1831975" h="2222500">
                  <a:moveTo>
                    <a:pt x="1159057" y="1435100"/>
                  </a:moveTo>
                  <a:lnTo>
                    <a:pt x="1150062" y="1435100"/>
                  </a:lnTo>
                  <a:lnTo>
                    <a:pt x="1159192" y="1447800"/>
                  </a:lnTo>
                  <a:lnTo>
                    <a:pt x="1165240" y="1447800"/>
                  </a:lnTo>
                  <a:lnTo>
                    <a:pt x="1159057" y="1435100"/>
                  </a:lnTo>
                  <a:close/>
                </a:path>
                <a:path w="1831975" h="2222500">
                  <a:moveTo>
                    <a:pt x="1192530" y="1435100"/>
                  </a:moveTo>
                  <a:lnTo>
                    <a:pt x="1162110" y="1435100"/>
                  </a:lnTo>
                  <a:lnTo>
                    <a:pt x="1165240" y="1447800"/>
                  </a:lnTo>
                  <a:lnTo>
                    <a:pt x="1200731" y="1447800"/>
                  </a:lnTo>
                  <a:lnTo>
                    <a:pt x="1192530" y="1435100"/>
                  </a:lnTo>
                  <a:close/>
                </a:path>
                <a:path w="1831975" h="2222500">
                  <a:moveTo>
                    <a:pt x="1209463" y="1435100"/>
                  </a:moveTo>
                  <a:lnTo>
                    <a:pt x="1205233" y="1435100"/>
                  </a:lnTo>
                  <a:lnTo>
                    <a:pt x="1207725" y="1447800"/>
                  </a:lnTo>
                  <a:lnTo>
                    <a:pt x="1209463" y="1435100"/>
                  </a:lnTo>
                  <a:close/>
                </a:path>
                <a:path w="1831975" h="2222500">
                  <a:moveTo>
                    <a:pt x="1152946" y="1422400"/>
                  </a:moveTo>
                  <a:lnTo>
                    <a:pt x="1151563" y="1422400"/>
                  </a:lnTo>
                  <a:lnTo>
                    <a:pt x="1150082" y="1435100"/>
                  </a:lnTo>
                  <a:lnTo>
                    <a:pt x="1155619" y="1435100"/>
                  </a:lnTo>
                  <a:lnTo>
                    <a:pt x="1152946" y="1422400"/>
                  </a:lnTo>
                  <a:close/>
                </a:path>
                <a:path w="1831975" h="2222500">
                  <a:moveTo>
                    <a:pt x="1178532" y="1422400"/>
                  </a:moveTo>
                  <a:lnTo>
                    <a:pt x="1154676" y="1422400"/>
                  </a:lnTo>
                  <a:lnTo>
                    <a:pt x="1164449" y="1435100"/>
                  </a:lnTo>
                  <a:lnTo>
                    <a:pt x="1183488" y="1435100"/>
                  </a:lnTo>
                  <a:lnTo>
                    <a:pt x="1178532" y="1422400"/>
                  </a:lnTo>
                  <a:close/>
                </a:path>
                <a:path w="1831975" h="2222500">
                  <a:moveTo>
                    <a:pt x="1178532" y="1422400"/>
                  </a:moveTo>
                  <a:lnTo>
                    <a:pt x="1183488" y="1435100"/>
                  </a:lnTo>
                  <a:lnTo>
                    <a:pt x="1180218" y="1425312"/>
                  </a:lnTo>
                  <a:lnTo>
                    <a:pt x="1178532" y="1422400"/>
                  </a:lnTo>
                  <a:close/>
                </a:path>
                <a:path w="1831975" h="2222500">
                  <a:moveTo>
                    <a:pt x="1180218" y="1425312"/>
                  </a:moveTo>
                  <a:lnTo>
                    <a:pt x="1183488" y="1435100"/>
                  </a:lnTo>
                  <a:lnTo>
                    <a:pt x="1185885" y="1435100"/>
                  </a:lnTo>
                  <a:lnTo>
                    <a:pt x="1180218" y="1425312"/>
                  </a:lnTo>
                  <a:close/>
                </a:path>
                <a:path w="1831975" h="2222500">
                  <a:moveTo>
                    <a:pt x="1175194" y="1409700"/>
                  </a:moveTo>
                  <a:lnTo>
                    <a:pt x="1138939" y="1409700"/>
                  </a:lnTo>
                  <a:lnTo>
                    <a:pt x="1144000" y="1422400"/>
                  </a:lnTo>
                  <a:lnTo>
                    <a:pt x="1178532" y="1422400"/>
                  </a:lnTo>
                  <a:lnTo>
                    <a:pt x="1180218" y="1425312"/>
                  </a:lnTo>
                  <a:lnTo>
                    <a:pt x="1179246" y="1422400"/>
                  </a:lnTo>
                  <a:lnTo>
                    <a:pt x="1175194" y="1409700"/>
                  </a:lnTo>
                  <a:close/>
                </a:path>
                <a:path w="1831975" h="2222500">
                  <a:moveTo>
                    <a:pt x="1137060" y="1421449"/>
                  </a:moveTo>
                  <a:lnTo>
                    <a:pt x="1136908" y="1422400"/>
                  </a:lnTo>
                  <a:lnTo>
                    <a:pt x="1137811" y="1422400"/>
                  </a:lnTo>
                  <a:lnTo>
                    <a:pt x="1137060" y="1421449"/>
                  </a:lnTo>
                  <a:close/>
                </a:path>
                <a:path w="1831975" h="2222500">
                  <a:moveTo>
                    <a:pt x="1138939" y="1409700"/>
                  </a:moveTo>
                  <a:lnTo>
                    <a:pt x="1127770" y="1409700"/>
                  </a:lnTo>
                  <a:lnTo>
                    <a:pt x="1137060" y="1421449"/>
                  </a:lnTo>
                  <a:lnTo>
                    <a:pt x="1138939" y="1409700"/>
                  </a:lnTo>
                  <a:close/>
                </a:path>
                <a:path w="1831975" h="2222500">
                  <a:moveTo>
                    <a:pt x="1174432" y="1397000"/>
                  </a:moveTo>
                  <a:lnTo>
                    <a:pt x="1125089" y="1397000"/>
                  </a:lnTo>
                  <a:lnTo>
                    <a:pt x="1128440" y="1409700"/>
                  </a:lnTo>
                  <a:lnTo>
                    <a:pt x="1173987" y="1409700"/>
                  </a:lnTo>
                  <a:lnTo>
                    <a:pt x="1174432" y="1397000"/>
                  </a:lnTo>
                  <a:close/>
                </a:path>
                <a:path w="1831975" h="2222500">
                  <a:moveTo>
                    <a:pt x="1178624" y="1397000"/>
                  </a:moveTo>
                  <a:lnTo>
                    <a:pt x="1177341" y="1397000"/>
                  </a:lnTo>
                  <a:lnTo>
                    <a:pt x="1179360" y="1409700"/>
                  </a:lnTo>
                  <a:lnTo>
                    <a:pt x="1180721" y="1409700"/>
                  </a:lnTo>
                  <a:lnTo>
                    <a:pt x="1178624" y="1397000"/>
                  </a:lnTo>
                  <a:close/>
                </a:path>
                <a:path w="1831975" h="2222500">
                  <a:moveTo>
                    <a:pt x="1145685" y="1371600"/>
                  </a:moveTo>
                  <a:lnTo>
                    <a:pt x="1127115" y="1371600"/>
                  </a:lnTo>
                  <a:lnTo>
                    <a:pt x="1119973" y="1384300"/>
                  </a:lnTo>
                  <a:lnTo>
                    <a:pt x="1116702" y="1397000"/>
                  </a:lnTo>
                  <a:lnTo>
                    <a:pt x="1154666" y="1397000"/>
                  </a:lnTo>
                  <a:lnTo>
                    <a:pt x="1150950" y="1384300"/>
                  </a:lnTo>
                  <a:lnTo>
                    <a:pt x="1140628" y="1384300"/>
                  </a:lnTo>
                  <a:lnTo>
                    <a:pt x="1145685" y="1371600"/>
                  </a:lnTo>
                  <a:close/>
                </a:path>
                <a:path w="1831975" h="2222500">
                  <a:moveTo>
                    <a:pt x="1158169" y="1385708"/>
                  </a:moveTo>
                  <a:lnTo>
                    <a:pt x="1154666" y="1397000"/>
                  </a:lnTo>
                  <a:lnTo>
                    <a:pt x="1165748" y="1397000"/>
                  </a:lnTo>
                  <a:lnTo>
                    <a:pt x="1166124" y="1395168"/>
                  </a:lnTo>
                  <a:lnTo>
                    <a:pt x="1158169" y="1385708"/>
                  </a:lnTo>
                  <a:close/>
                </a:path>
                <a:path w="1831975" h="2222500">
                  <a:moveTo>
                    <a:pt x="1168355" y="1384300"/>
                  </a:moveTo>
                  <a:lnTo>
                    <a:pt x="1166124" y="1395168"/>
                  </a:lnTo>
                  <a:lnTo>
                    <a:pt x="1167664" y="1397000"/>
                  </a:lnTo>
                  <a:lnTo>
                    <a:pt x="1171622" y="1397000"/>
                  </a:lnTo>
                  <a:lnTo>
                    <a:pt x="1168355" y="1384300"/>
                  </a:lnTo>
                  <a:close/>
                </a:path>
                <a:path w="1831975" h="2222500">
                  <a:moveTo>
                    <a:pt x="1158606" y="1384300"/>
                  </a:moveTo>
                  <a:lnTo>
                    <a:pt x="1156985" y="1384300"/>
                  </a:lnTo>
                  <a:lnTo>
                    <a:pt x="1158169" y="1385708"/>
                  </a:lnTo>
                  <a:lnTo>
                    <a:pt x="1158606" y="1384300"/>
                  </a:lnTo>
                  <a:close/>
                </a:path>
                <a:path w="1831975" h="2222500">
                  <a:moveTo>
                    <a:pt x="1139654" y="1346200"/>
                  </a:moveTo>
                  <a:lnTo>
                    <a:pt x="1134691" y="1346200"/>
                  </a:lnTo>
                  <a:lnTo>
                    <a:pt x="1132950" y="1358900"/>
                  </a:lnTo>
                  <a:lnTo>
                    <a:pt x="1100719" y="1358900"/>
                  </a:lnTo>
                  <a:lnTo>
                    <a:pt x="1107090" y="1371600"/>
                  </a:lnTo>
                  <a:lnTo>
                    <a:pt x="1101493" y="1384300"/>
                  </a:lnTo>
                  <a:lnTo>
                    <a:pt x="1113270" y="1384300"/>
                  </a:lnTo>
                  <a:lnTo>
                    <a:pt x="1113969" y="1371600"/>
                  </a:lnTo>
                  <a:lnTo>
                    <a:pt x="1134403" y="1371600"/>
                  </a:lnTo>
                  <a:lnTo>
                    <a:pt x="1138386" y="1358900"/>
                  </a:lnTo>
                  <a:lnTo>
                    <a:pt x="1139654" y="1346200"/>
                  </a:lnTo>
                  <a:close/>
                </a:path>
                <a:path w="1831975" h="2222500">
                  <a:moveTo>
                    <a:pt x="1150760" y="1371600"/>
                  </a:moveTo>
                  <a:lnTo>
                    <a:pt x="1145685" y="1371600"/>
                  </a:lnTo>
                  <a:lnTo>
                    <a:pt x="1147832" y="1384300"/>
                  </a:lnTo>
                  <a:lnTo>
                    <a:pt x="1156985" y="1384300"/>
                  </a:lnTo>
                  <a:lnTo>
                    <a:pt x="1150760" y="1371600"/>
                  </a:lnTo>
                  <a:close/>
                </a:path>
                <a:path w="1831975" h="2222500">
                  <a:moveTo>
                    <a:pt x="1100719" y="1358900"/>
                  </a:moveTo>
                  <a:lnTo>
                    <a:pt x="1093174" y="1358900"/>
                  </a:lnTo>
                  <a:lnTo>
                    <a:pt x="1094114" y="1371600"/>
                  </a:lnTo>
                  <a:lnTo>
                    <a:pt x="1096511" y="1371600"/>
                  </a:lnTo>
                  <a:lnTo>
                    <a:pt x="1100719" y="1358900"/>
                  </a:lnTo>
                  <a:close/>
                </a:path>
                <a:path w="1831975" h="2222500">
                  <a:moveTo>
                    <a:pt x="1145809" y="1358900"/>
                  </a:moveTo>
                  <a:lnTo>
                    <a:pt x="1141329" y="1358900"/>
                  </a:lnTo>
                  <a:lnTo>
                    <a:pt x="1135208" y="1371600"/>
                  </a:lnTo>
                  <a:lnTo>
                    <a:pt x="1145053" y="1371600"/>
                  </a:lnTo>
                  <a:lnTo>
                    <a:pt x="1145809" y="1358900"/>
                  </a:lnTo>
                  <a:close/>
                </a:path>
                <a:path w="1831975" h="2222500">
                  <a:moveTo>
                    <a:pt x="1129984" y="1346200"/>
                  </a:moveTo>
                  <a:lnTo>
                    <a:pt x="1082531" y="1346200"/>
                  </a:lnTo>
                  <a:lnTo>
                    <a:pt x="1086501" y="1358900"/>
                  </a:lnTo>
                  <a:lnTo>
                    <a:pt x="1132950" y="1358900"/>
                  </a:lnTo>
                  <a:lnTo>
                    <a:pt x="1129984" y="1346200"/>
                  </a:lnTo>
                  <a:close/>
                </a:path>
                <a:path w="1831975" h="2222500">
                  <a:moveTo>
                    <a:pt x="1119780" y="1333500"/>
                  </a:moveTo>
                  <a:lnTo>
                    <a:pt x="1073798" y="1333500"/>
                  </a:lnTo>
                  <a:lnTo>
                    <a:pt x="1073813" y="1346200"/>
                  </a:lnTo>
                  <a:lnTo>
                    <a:pt x="1125644" y="1346200"/>
                  </a:lnTo>
                  <a:lnTo>
                    <a:pt x="1119780" y="1333500"/>
                  </a:lnTo>
                  <a:close/>
                </a:path>
                <a:path w="1831975" h="2222500">
                  <a:moveTo>
                    <a:pt x="1110390" y="1320800"/>
                  </a:moveTo>
                  <a:lnTo>
                    <a:pt x="1059753" y="1320800"/>
                  </a:lnTo>
                  <a:lnTo>
                    <a:pt x="1062925" y="1333500"/>
                  </a:lnTo>
                  <a:lnTo>
                    <a:pt x="1108240" y="1333500"/>
                  </a:lnTo>
                  <a:lnTo>
                    <a:pt x="1110390" y="1320800"/>
                  </a:lnTo>
                  <a:close/>
                </a:path>
                <a:path w="1831975" h="2222500">
                  <a:moveTo>
                    <a:pt x="1067875" y="1282700"/>
                  </a:moveTo>
                  <a:lnTo>
                    <a:pt x="1038453" y="1282700"/>
                  </a:lnTo>
                  <a:lnTo>
                    <a:pt x="1040198" y="1295400"/>
                  </a:lnTo>
                  <a:lnTo>
                    <a:pt x="1038065" y="1295400"/>
                  </a:lnTo>
                  <a:lnTo>
                    <a:pt x="1042997" y="1308100"/>
                  </a:lnTo>
                  <a:lnTo>
                    <a:pt x="1052493" y="1320800"/>
                  </a:lnTo>
                  <a:lnTo>
                    <a:pt x="1095870" y="1320800"/>
                  </a:lnTo>
                  <a:lnTo>
                    <a:pt x="1098158" y="1308100"/>
                  </a:lnTo>
                  <a:lnTo>
                    <a:pt x="1086716" y="1308100"/>
                  </a:lnTo>
                  <a:lnTo>
                    <a:pt x="1075350" y="1295400"/>
                  </a:lnTo>
                  <a:lnTo>
                    <a:pt x="1067875" y="1282700"/>
                  </a:lnTo>
                  <a:close/>
                </a:path>
                <a:path w="1831975" h="2222500">
                  <a:moveTo>
                    <a:pt x="1095169" y="1295400"/>
                  </a:moveTo>
                  <a:lnTo>
                    <a:pt x="1086525" y="1295400"/>
                  </a:lnTo>
                  <a:lnTo>
                    <a:pt x="1086716" y="1308100"/>
                  </a:lnTo>
                  <a:lnTo>
                    <a:pt x="1093902" y="1308100"/>
                  </a:lnTo>
                  <a:lnTo>
                    <a:pt x="1095169" y="1295400"/>
                  </a:lnTo>
                  <a:close/>
                </a:path>
                <a:path w="1831975" h="2222500">
                  <a:moveTo>
                    <a:pt x="1037868" y="1282700"/>
                  </a:moveTo>
                  <a:lnTo>
                    <a:pt x="1028788" y="1282700"/>
                  </a:lnTo>
                  <a:lnTo>
                    <a:pt x="1031448" y="1295400"/>
                  </a:lnTo>
                  <a:lnTo>
                    <a:pt x="1040198" y="1295400"/>
                  </a:lnTo>
                  <a:lnTo>
                    <a:pt x="1037868" y="1282700"/>
                  </a:lnTo>
                  <a:close/>
                </a:path>
                <a:path w="1831975" h="2222500">
                  <a:moveTo>
                    <a:pt x="1011019" y="1257300"/>
                  </a:moveTo>
                  <a:lnTo>
                    <a:pt x="1009909" y="1257300"/>
                  </a:lnTo>
                  <a:lnTo>
                    <a:pt x="1013624" y="1270000"/>
                  </a:lnTo>
                  <a:lnTo>
                    <a:pt x="1021382" y="1282700"/>
                  </a:lnTo>
                  <a:lnTo>
                    <a:pt x="1057615" y="1282700"/>
                  </a:lnTo>
                  <a:lnTo>
                    <a:pt x="1066463" y="1270000"/>
                  </a:lnTo>
                  <a:lnTo>
                    <a:pt x="1015909" y="1270000"/>
                  </a:lnTo>
                  <a:lnTo>
                    <a:pt x="1012929" y="1259112"/>
                  </a:lnTo>
                  <a:lnTo>
                    <a:pt x="1011019" y="1257300"/>
                  </a:lnTo>
                  <a:close/>
                </a:path>
                <a:path w="1831975" h="2222500">
                  <a:moveTo>
                    <a:pt x="1064092" y="1257300"/>
                  </a:moveTo>
                  <a:lnTo>
                    <a:pt x="1064871" y="1270000"/>
                  </a:lnTo>
                  <a:lnTo>
                    <a:pt x="1066463" y="1270000"/>
                  </a:lnTo>
                  <a:lnTo>
                    <a:pt x="1062871" y="1282700"/>
                  </a:lnTo>
                  <a:lnTo>
                    <a:pt x="1080266" y="1282700"/>
                  </a:lnTo>
                  <a:lnTo>
                    <a:pt x="1072137" y="1270000"/>
                  </a:lnTo>
                  <a:lnTo>
                    <a:pt x="1064092" y="1257300"/>
                  </a:lnTo>
                  <a:close/>
                </a:path>
                <a:path w="1831975" h="2222500">
                  <a:moveTo>
                    <a:pt x="1052891" y="1257300"/>
                  </a:moveTo>
                  <a:lnTo>
                    <a:pt x="1012433" y="1257300"/>
                  </a:lnTo>
                  <a:lnTo>
                    <a:pt x="1012929" y="1259112"/>
                  </a:lnTo>
                  <a:lnTo>
                    <a:pt x="1024401" y="1270000"/>
                  </a:lnTo>
                  <a:lnTo>
                    <a:pt x="1053605" y="1270000"/>
                  </a:lnTo>
                  <a:lnTo>
                    <a:pt x="1054478" y="1263165"/>
                  </a:lnTo>
                  <a:lnTo>
                    <a:pt x="1052891" y="1257300"/>
                  </a:lnTo>
                  <a:close/>
                </a:path>
                <a:path w="1831975" h="2222500">
                  <a:moveTo>
                    <a:pt x="1055227" y="1257300"/>
                  </a:moveTo>
                  <a:lnTo>
                    <a:pt x="1054478" y="1263165"/>
                  </a:lnTo>
                  <a:lnTo>
                    <a:pt x="1056327" y="1270000"/>
                  </a:lnTo>
                  <a:lnTo>
                    <a:pt x="1060431" y="1270000"/>
                  </a:lnTo>
                  <a:lnTo>
                    <a:pt x="1055227" y="1257300"/>
                  </a:lnTo>
                  <a:close/>
                </a:path>
                <a:path w="1831975" h="2222500">
                  <a:moveTo>
                    <a:pt x="1012433" y="1257300"/>
                  </a:moveTo>
                  <a:lnTo>
                    <a:pt x="1011019" y="1257300"/>
                  </a:lnTo>
                  <a:lnTo>
                    <a:pt x="1012929" y="1259112"/>
                  </a:lnTo>
                  <a:lnTo>
                    <a:pt x="1012433" y="1257300"/>
                  </a:lnTo>
                  <a:close/>
                </a:path>
                <a:path w="1831975" h="2222500">
                  <a:moveTo>
                    <a:pt x="1004571" y="1244600"/>
                  </a:moveTo>
                  <a:lnTo>
                    <a:pt x="998962" y="1244600"/>
                  </a:lnTo>
                  <a:lnTo>
                    <a:pt x="1003277" y="1257300"/>
                  </a:lnTo>
                  <a:lnTo>
                    <a:pt x="1006862" y="1257300"/>
                  </a:lnTo>
                  <a:lnTo>
                    <a:pt x="1004571" y="1244600"/>
                  </a:lnTo>
                  <a:close/>
                </a:path>
                <a:path w="1831975" h="2222500">
                  <a:moveTo>
                    <a:pt x="1032757" y="1244600"/>
                  </a:moveTo>
                  <a:lnTo>
                    <a:pt x="1006268" y="1244600"/>
                  </a:lnTo>
                  <a:lnTo>
                    <a:pt x="1009586" y="1257300"/>
                  </a:lnTo>
                  <a:lnTo>
                    <a:pt x="1030186" y="1257300"/>
                  </a:lnTo>
                  <a:lnTo>
                    <a:pt x="1032757" y="1244600"/>
                  </a:lnTo>
                  <a:close/>
                </a:path>
                <a:path w="1831975" h="2222500">
                  <a:moveTo>
                    <a:pt x="1047730" y="1244600"/>
                  </a:moveTo>
                  <a:lnTo>
                    <a:pt x="1036464" y="1244600"/>
                  </a:lnTo>
                  <a:lnTo>
                    <a:pt x="1030186" y="1257300"/>
                  </a:lnTo>
                  <a:lnTo>
                    <a:pt x="1054162" y="1257300"/>
                  </a:lnTo>
                  <a:lnTo>
                    <a:pt x="1047730" y="1244600"/>
                  </a:lnTo>
                  <a:close/>
                </a:path>
                <a:path w="1831975" h="2222500">
                  <a:moveTo>
                    <a:pt x="1004674" y="1231900"/>
                  </a:moveTo>
                  <a:lnTo>
                    <a:pt x="985372" y="1231900"/>
                  </a:lnTo>
                  <a:lnTo>
                    <a:pt x="991156" y="1244600"/>
                  </a:lnTo>
                  <a:lnTo>
                    <a:pt x="1000140" y="1244600"/>
                  </a:lnTo>
                  <a:lnTo>
                    <a:pt x="1004674" y="1231900"/>
                  </a:lnTo>
                  <a:close/>
                </a:path>
                <a:path w="1831975" h="2222500">
                  <a:moveTo>
                    <a:pt x="1033092" y="1231900"/>
                  </a:moveTo>
                  <a:lnTo>
                    <a:pt x="1004674" y="1231900"/>
                  </a:lnTo>
                  <a:lnTo>
                    <a:pt x="1003899" y="1244600"/>
                  </a:lnTo>
                  <a:lnTo>
                    <a:pt x="1038820" y="1244600"/>
                  </a:lnTo>
                  <a:lnTo>
                    <a:pt x="1033092" y="1231900"/>
                  </a:lnTo>
                  <a:close/>
                </a:path>
                <a:path w="1831975" h="2222500">
                  <a:moveTo>
                    <a:pt x="1043200" y="1231900"/>
                  </a:moveTo>
                  <a:lnTo>
                    <a:pt x="1042077" y="1244600"/>
                  </a:lnTo>
                  <a:lnTo>
                    <a:pt x="1042526" y="1244600"/>
                  </a:lnTo>
                  <a:lnTo>
                    <a:pt x="1043200" y="1231900"/>
                  </a:lnTo>
                  <a:close/>
                </a:path>
                <a:path w="1831975" h="2222500">
                  <a:moveTo>
                    <a:pt x="975996" y="1206500"/>
                  </a:moveTo>
                  <a:lnTo>
                    <a:pt x="969763" y="1206500"/>
                  </a:lnTo>
                  <a:lnTo>
                    <a:pt x="975534" y="1219200"/>
                  </a:lnTo>
                  <a:lnTo>
                    <a:pt x="983041" y="1231900"/>
                  </a:lnTo>
                  <a:lnTo>
                    <a:pt x="1021353" y="1231900"/>
                  </a:lnTo>
                  <a:lnTo>
                    <a:pt x="1017250" y="1219200"/>
                  </a:lnTo>
                  <a:lnTo>
                    <a:pt x="979663" y="1219200"/>
                  </a:lnTo>
                  <a:lnTo>
                    <a:pt x="975996" y="1206500"/>
                  </a:lnTo>
                  <a:close/>
                </a:path>
                <a:path w="1831975" h="2222500">
                  <a:moveTo>
                    <a:pt x="1026697" y="1219200"/>
                  </a:moveTo>
                  <a:lnTo>
                    <a:pt x="1026008" y="1219200"/>
                  </a:lnTo>
                  <a:lnTo>
                    <a:pt x="1027557" y="1231900"/>
                  </a:lnTo>
                  <a:lnTo>
                    <a:pt x="1030485" y="1231900"/>
                  </a:lnTo>
                  <a:lnTo>
                    <a:pt x="1026697" y="1219200"/>
                  </a:lnTo>
                  <a:close/>
                </a:path>
                <a:path w="1831975" h="2222500">
                  <a:moveTo>
                    <a:pt x="1007228" y="1206500"/>
                  </a:moveTo>
                  <a:lnTo>
                    <a:pt x="986305" y="1206500"/>
                  </a:lnTo>
                  <a:lnTo>
                    <a:pt x="987041" y="1219200"/>
                  </a:lnTo>
                  <a:lnTo>
                    <a:pt x="1008547" y="1219200"/>
                  </a:lnTo>
                  <a:lnTo>
                    <a:pt x="1007228" y="1206500"/>
                  </a:lnTo>
                  <a:close/>
                </a:path>
                <a:path w="1831975" h="2222500">
                  <a:moveTo>
                    <a:pt x="1020054" y="1206500"/>
                  </a:moveTo>
                  <a:lnTo>
                    <a:pt x="1014621" y="1206500"/>
                  </a:lnTo>
                  <a:lnTo>
                    <a:pt x="1012903" y="1219200"/>
                  </a:lnTo>
                  <a:lnTo>
                    <a:pt x="1026845" y="1219200"/>
                  </a:lnTo>
                  <a:lnTo>
                    <a:pt x="1020054" y="1206500"/>
                  </a:lnTo>
                  <a:close/>
                </a:path>
                <a:path w="1831975" h="2222500">
                  <a:moveTo>
                    <a:pt x="1001385" y="1193800"/>
                  </a:moveTo>
                  <a:lnTo>
                    <a:pt x="960129" y="1193800"/>
                  </a:lnTo>
                  <a:lnTo>
                    <a:pt x="965649" y="1206500"/>
                  </a:lnTo>
                  <a:lnTo>
                    <a:pt x="1006276" y="1206500"/>
                  </a:lnTo>
                  <a:lnTo>
                    <a:pt x="1001385" y="1193800"/>
                  </a:lnTo>
                  <a:close/>
                </a:path>
                <a:path w="1831975" h="2222500">
                  <a:moveTo>
                    <a:pt x="974377" y="1168400"/>
                  </a:moveTo>
                  <a:lnTo>
                    <a:pt x="944006" y="1168400"/>
                  </a:lnTo>
                  <a:lnTo>
                    <a:pt x="941874" y="1181100"/>
                  </a:lnTo>
                  <a:lnTo>
                    <a:pt x="950613" y="1193800"/>
                  </a:lnTo>
                  <a:lnTo>
                    <a:pt x="994234" y="1193800"/>
                  </a:lnTo>
                  <a:lnTo>
                    <a:pt x="998290" y="1181831"/>
                  </a:lnTo>
                  <a:lnTo>
                    <a:pt x="998325" y="1181100"/>
                  </a:lnTo>
                  <a:lnTo>
                    <a:pt x="979299" y="1181100"/>
                  </a:lnTo>
                  <a:lnTo>
                    <a:pt x="974377" y="1168400"/>
                  </a:lnTo>
                  <a:close/>
                </a:path>
                <a:path w="1831975" h="2222500">
                  <a:moveTo>
                    <a:pt x="998463" y="1181322"/>
                  </a:moveTo>
                  <a:lnTo>
                    <a:pt x="998290" y="1181831"/>
                  </a:lnTo>
                  <a:lnTo>
                    <a:pt x="997726" y="1193800"/>
                  </a:lnTo>
                  <a:lnTo>
                    <a:pt x="1006203" y="1193800"/>
                  </a:lnTo>
                  <a:lnTo>
                    <a:pt x="998463" y="1181322"/>
                  </a:lnTo>
                  <a:close/>
                </a:path>
                <a:path w="1831975" h="2222500">
                  <a:moveTo>
                    <a:pt x="998538" y="1181100"/>
                  </a:moveTo>
                  <a:lnTo>
                    <a:pt x="998325" y="1181100"/>
                  </a:lnTo>
                  <a:lnTo>
                    <a:pt x="998463" y="1181322"/>
                  </a:lnTo>
                  <a:lnTo>
                    <a:pt x="998538" y="1181100"/>
                  </a:lnTo>
                  <a:close/>
                </a:path>
                <a:path w="1831975" h="2222500">
                  <a:moveTo>
                    <a:pt x="960567" y="1130300"/>
                  </a:moveTo>
                  <a:lnTo>
                    <a:pt x="956091" y="1135752"/>
                  </a:lnTo>
                  <a:lnTo>
                    <a:pt x="959656" y="1143000"/>
                  </a:lnTo>
                  <a:lnTo>
                    <a:pt x="914540" y="1143000"/>
                  </a:lnTo>
                  <a:lnTo>
                    <a:pt x="919150" y="1155700"/>
                  </a:lnTo>
                  <a:lnTo>
                    <a:pt x="933252" y="1155700"/>
                  </a:lnTo>
                  <a:lnTo>
                    <a:pt x="928178" y="1168400"/>
                  </a:lnTo>
                  <a:lnTo>
                    <a:pt x="977418" y="1168400"/>
                  </a:lnTo>
                  <a:lnTo>
                    <a:pt x="968125" y="1155700"/>
                  </a:lnTo>
                  <a:lnTo>
                    <a:pt x="963955" y="1143000"/>
                  </a:lnTo>
                  <a:lnTo>
                    <a:pt x="960567" y="1130300"/>
                  </a:lnTo>
                  <a:close/>
                </a:path>
                <a:path w="1831975" h="2222500">
                  <a:moveTo>
                    <a:pt x="922856" y="1104900"/>
                  </a:moveTo>
                  <a:lnTo>
                    <a:pt x="915195" y="1104900"/>
                  </a:lnTo>
                  <a:lnTo>
                    <a:pt x="908072" y="1117600"/>
                  </a:lnTo>
                  <a:lnTo>
                    <a:pt x="904049" y="1130300"/>
                  </a:lnTo>
                  <a:lnTo>
                    <a:pt x="907109" y="1130300"/>
                  </a:lnTo>
                  <a:lnTo>
                    <a:pt x="916868" y="1143000"/>
                  </a:lnTo>
                  <a:lnTo>
                    <a:pt x="950141" y="1143000"/>
                  </a:lnTo>
                  <a:lnTo>
                    <a:pt x="941525" y="1130300"/>
                  </a:lnTo>
                  <a:lnTo>
                    <a:pt x="935440" y="1117600"/>
                  </a:lnTo>
                  <a:lnTo>
                    <a:pt x="917933" y="1117600"/>
                  </a:lnTo>
                  <a:lnTo>
                    <a:pt x="922856" y="1104900"/>
                  </a:lnTo>
                  <a:close/>
                </a:path>
                <a:path w="1831975" h="2222500">
                  <a:moveTo>
                    <a:pt x="952521" y="1140100"/>
                  </a:moveTo>
                  <a:lnTo>
                    <a:pt x="950141" y="1143000"/>
                  </a:lnTo>
                  <a:lnTo>
                    <a:pt x="954289" y="1143000"/>
                  </a:lnTo>
                  <a:lnTo>
                    <a:pt x="952521" y="1140100"/>
                  </a:lnTo>
                  <a:close/>
                </a:path>
                <a:path w="1831975" h="2222500">
                  <a:moveTo>
                    <a:pt x="953408" y="1130300"/>
                  </a:moveTo>
                  <a:lnTo>
                    <a:pt x="946545" y="1130300"/>
                  </a:lnTo>
                  <a:lnTo>
                    <a:pt x="952521" y="1140100"/>
                  </a:lnTo>
                  <a:lnTo>
                    <a:pt x="956091" y="1135752"/>
                  </a:lnTo>
                  <a:lnTo>
                    <a:pt x="953408" y="1130300"/>
                  </a:lnTo>
                  <a:close/>
                </a:path>
                <a:path w="1831975" h="2222500">
                  <a:moveTo>
                    <a:pt x="900013" y="1079500"/>
                  </a:moveTo>
                  <a:lnTo>
                    <a:pt x="876646" y="1079500"/>
                  </a:lnTo>
                  <a:lnTo>
                    <a:pt x="882587" y="1092200"/>
                  </a:lnTo>
                  <a:lnTo>
                    <a:pt x="884782" y="1092200"/>
                  </a:lnTo>
                  <a:lnTo>
                    <a:pt x="884887" y="1104900"/>
                  </a:lnTo>
                  <a:lnTo>
                    <a:pt x="885994" y="1117600"/>
                  </a:lnTo>
                  <a:lnTo>
                    <a:pt x="908072" y="1117600"/>
                  </a:lnTo>
                  <a:lnTo>
                    <a:pt x="915195" y="1104900"/>
                  </a:lnTo>
                  <a:lnTo>
                    <a:pt x="915504" y="1104900"/>
                  </a:lnTo>
                  <a:lnTo>
                    <a:pt x="915118" y="1095550"/>
                  </a:lnTo>
                  <a:lnTo>
                    <a:pt x="912606" y="1091103"/>
                  </a:lnTo>
                  <a:lnTo>
                    <a:pt x="900013" y="1079500"/>
                  </a:lnTo>
                  <a:close/>
                </a:path>
                <a:path w="1831975" h="2222500">
                  <a:moveTo>
                    <a:pt x="925844" y="1104900"/>
                  </a:moveTo>
                  <a:lnTo>
                    <a:pt x="922856" y="1104900"/>
                  </a:lnTo>
                  <a:lnTo>
                    <a:pt x="917933" y="1117600"/>
                  </a:lnTo>
                  <a:lnTo>
                    <a:pt x="940446" y="1117600"/>
                  </a:lnTo>
                  <a:lnTo>
                    <a:pt x="925844" y="1104900"/>
                  </a:lnTo>
                  <a:close/>
                </a:path>
                <a:path w="1831975" h="2222500">
                  <a:moveTo>
                    <a:pt x="880290" y="1092200"/>
                  </a:moveTo>
                  <a:lnTo>
                    <a:pt x="872192" y="1092200"/>
                  </a:lnTo>
                  <a:lnTo>
                    <a:pt x="875735" y="1104900"/>
                  </a:lnTo>
                  <a:lnTo>
                    <a:pt x="876332" y="1104900"/>
                  </a:lnTo>
                  <a:lnTo>
                    <a:pt x="880290" y="1092200"/>
                  </a:lnTo>
                  <a:close/>
                </a:path>
                <a:path w="1831975" h="2222500">
                  <a:moveTo>
                    <a:pt x="881039" y="1099185"/>
                  </a:moveTo>
                  <a:lnTo>
                    <a:pt x="877976" y="1104900"/>
                  </a:lnTo>
                  <a:lnTo>
                    <a:pt x="881651" y="1104900"/>
                  </a:lnTo>
                  <a:lnTo>
                    <a:pt x="881039" y="1099185"/>
                  </a:lnTo>
                  <a:close/>
                </a:path>
                <a:path w="1831975" h="2222500">
                  <a:moveTo>
                    <a:pt x="915118" y="1095550"/>
                  </a:moveTo>
                  <a:lnTo>
                    <a:pt x="915504" y="1104900"/>
                  </a:lnTo>
                  <a:lnTo>
                    <a:pt x="920402" y="1104900"/>
                  </a:lnTo>
                  <a:lnTo>
                    <a:pt x="915118" y="1095550"/>
                  </a:lnTo>
                  <a:close/>
                </a:path>
                <a:path w="1831975" h="2222500">
                  <a:moveTo>
                    <a:pt x="915082" y="1094673"/>
                  </a:moveTo>
                  <a:lnTo>
                    <a:pt x="915118" y="1095550"/>
                  </a:lnTo>
                  <a:lnTo>
                    <a:pt x="920402" y="1104900"/>
                  </a:lnTo>
                  <a:lnTo>
                    <a:pt x="915082" y="1094673"/>
                  </a:lnTo>
                  <a:close/>
                </a:path>
                <a:path w="1831975" h="2222500">
                  <a:moveTo>
                    <a:pt x="926398" y="1092200"/>
                  </a:moveTo>
                  <a:lnTo>
                    <a:pt x="914980" y="1092200"/>
                  </a:lnTo>
                  <a:lnTo>
                    <a:pt x="915082" y="1094673"/>
                  </a:lnTo>
                  <a:lnTo>
                    <a:pt x="920402" y="1104900"/>
                  </a:lnTo>
                  <a:lnTo>
                    <a:pt x="925891" y="1104900"/>
                  </a:lnTo>
                  <a:lnTo>
                    <a:pt x="926632" y="1103134"/>
                  </a:lnTo>
                  <a:lnTo>
                    <a:pt x="926398" y="1092200"/>
                  </a:lnTo>
                  <a:close/>
                </a:path>
                <a:path w="1831975" h="2222500">
                  <a:moveTo>
                    <a:pt x="931221" y="1092200"/>
                  </a:moveTo>
                  <a:lnTo>
                    <a:pt x="926632" y="1103134"/>
                  </a:lnTo>
                  <a:lnTo>
                    <a:pt x="926670" y="1104900"/>
                  </a:lnTo>
                  <a:lnTo>
                    <a:pt x="931922" y="1104900"/>
                  </a:lnTo>
                  <a:lnTo>
                    <a:pt x="931221" y="1092200"/>
                  </a:lnTo>
                  <a:close/>
                </a:path>
                <a:path w="1831975" h="2222500">
                  <a:moveTo>
                    <a:pt x="884782" y="1092200"/>
                  </a:moveTo>
                  <a:lnTo>
                    <a:pt x="880290" y="1092200"/>
                  </a:lnTo>
                  <a:lnTo>
                    <a:pt x="881039" y="1099185"/>
                  </a:lnTo>
                  <a:lnTo>
                    <a:pt x="884782" y="1092200"/>
                  </a:lnTo>
                  <a:close/>
                </a:path>
                <a:path w="1831975" h="2222500">
                  <a:moveTo>
                    <a:pt x="912606" y="1091103"/>
                  </a:moveTo>
                  <a:lnTo>
                    <a:pt x="915118" y="1095550"/>
                  </a:lnTo>
                  <a:lnTo>
                    <a:pt x="915082" y="1094673"/>
                  </a:lnTo>
                  <a:lnTo>
                    <a:pt x="913796" y="1092200"/>
                  </a:lnTo>
                  <a:lnTo>
                    <a:pt x="912606" y="1091103"/>
                  </a:lnTo>
                  <a:close/>
                </a:path>
                <a:path w="1831975" h="2222500">
                  <a:moveTo>
                    <a:pt x="920881" y="1079500"/>
                  </a:moveTo>
                  <a:lnTo>
                    <a:pt x="906049" y="1079500"/>
                  </a:lnTo>
                  <a:lnTo>
                    <a:pt x="912606" y="1091103"/>
                  </a:lnTo>
                  <a:lnTo>
                    <a:pt x="913796" y="1092200"/>
                  </a:lnTo>
                  <a:lnTo>
                    <a:pt x="915082" y="1094673"/>
                  </a:lnTo>
                  <a:lnTo>
                    <a:pt x="914980" y="1092200"/>
                  </a:lnTo>
                  <a:lnTo>
                    <a:pt x="923011" y="1092200"/>
                  </a:lnTo>
                  <a:lnTo>
                    <a:pt x="920881" y="1079500"/>
                  </a:lnTo>
                  <a:close/>
                </a:path>
                <a:path w="1831975" h="2222500">
                  <a:moveTo>
                    <a:pt x="878196" y="1066800"/>
                  </a:moveTo>
                  <a:lnTo>
                    <a:pt x="858877" y="1066800"/>
                  </a:lnTo>
                  <a:lnTo>
                    <a:pt x="861465" y="1079500"/>
                  </a:lnTo>
                  <a:lnTo>
                    <a:pt x="877840" y="1079500"/>
                  </a:lnTo>
                  <a:lnTo>
                    <a:pt x="878196" y="1066800"/>
                  </a:lnTo>
                  <a:close/>
                </a:path>
                <a:path w="1831975" h="2222500">
                  <a:moveTo>
                    <a:pt x="892289" y="1066800"/>
                  </a:moveTo>
                  <a:lnTo>
                    <a:pt x="878196" y="1066800"/>
                  </a:lnTo>
                  <a:lnTo>
                    <a:pt x="877840" y="1079500"/>
                  </a:lnTo>
                  <a:lnTo>
                    <a:pt x="895073" y="1079500"/>
                  </a:lnTo>
                  <a:lnTo>
                    <a:pt x="892289" y="1066800"/>
                  </a:lnTo>
                  <a:close/>
                </a:path>
                <a:path w="1831975" h="2222500">
                  <a:moveTo>
                    <a:pt x="899419" y="1066800"/>
                  </a:moveTo>
                  <a:lnTo>
                    <a:pt x="893525" y="1066800"/>
                  </a:lnTo>
                  <a:lnTo>
                    <a:pt x="895073" y="1079500"/>
                  </a:lnTo>
                  <a:lnTo>
                    <a:pt x="900826" y="1079500"/>
                  </a:lnTo>
                  <a:lnTo>
                    <a:pt x="901188" y="1073843"/>
                  </a:lnTo>
                  <a:lnTo>
                    <a:pt x="899419" y="1066800"/>
                  </a:lnTo>
                  <a:close/>
                </a:path>
                <a:path w="1831975" h="2222500">
                  <a:moveTo>
                    <a:pt x="902019" y="1077154"/>
                  </a:moveTo>
                  <a:lnTo>
                    <a:pt x="900826" y="1079500"/>
                  </a:lnTo>
                  <a:lnTo>
                    <a:pt x="902607" y="1079500"/>
                  </a:lnTo>
                  <a:lnTo>
                    <a:pt x="902019" y="1077154"/>
                  </a:lnTo>
                  <a:close/>
                </a:path>
                <a:path w="1831975" h="2222500">
                  <a:moveTo>
                    <a:pt x="907284" y="1066800"/>
                  </a:moveTo>
                  <a:lnTo>
                    <a:pt x="901638" y="1066800"/>
                  </a:lnTo>
                  <a:lnTo>
                    <a:pt x="901188" y="1073843"/>
                  </a:lnTo>
                  <a:lnTo>
                    <a:pt x="902019" y="1077154"/>
                  </a:lnTo>
                  <a:lnTo>
                    <a:pt x="907284" y="1066800"/>
                  </a:lnTo>
                  <a:close/>
                </a:path>
                <a:path w="1831975" h="2222500">
                  <a:moveTo>
                    <a:pt x="878273" y="1041400"/>
                  </a:moveTo>
                  <a:lnTo>
                    <a:pt x="839063" y="1041400"/>
                  </a:lnTo>
                  <a:lnTo>
                    <a:pt x="840354" y="1054100"/>
                  </a:lnTo>
                  <a:lnTo>
                    <a:pt x="843271" y="1054100"/>
                  </a:lnTo>
                  <a:lnTo>
                    <a:pt x="850166" y="1066800"/>
                  </a:lnTo>
                  <a:lnTo>
                    <a:pt x="886369" y="1066800"/>
                  </a:lnTo>
                  <a:lnTo>
                    <a:pt x="876762" y="1054100"/>
                  </a:lnTo>
                  <a:lnTo>
                    <a:pt x="878273" y="1041400"/>
                  </a:lnTo>
                  <a:close/>
                </a:path>
                <a:path w="1831975" h="2222500">
                  <a:moveTo>
                    <a:pt x="896105" y="1054100"/>
                  </a:moveTo>
                  <a:lnTo>
                    <a:pt x="891841" y="1066800"/>
                  </a:lnTo>
                  <a:lnTo>
                    <a:pt x="902091" y="1066800"/>
                  </a:lnTo>
                  <a:lnTo>
                    <a:pt x="896105" y="1054100"/>
                  </a:lnTo>
                  <a:close/>
                </a:path>
                <a:path w="1831975" h="2222500">
                  <a:moveTo>
                    <a:pt x="819433" y="1028700"/>
                  </a:moveTo>
                  <a:lnTo>
                    <a:pt x="815308" y="1041400"/>
                  </a:lnTo>
                  <a:lnTo>
                    <a:pt x="820669" y="1041400"/>
                  </a:lnTo>
                  <a:lnTo>
                    <a:pt x="819433" y="1028700"/>
                  </a:lnTo>
                  <a:close/>
                </a:path>
                <a:path w="1831975" h="2222500">
                  <a:moveTo>
                    <a:pt x="849441" y="1016000"/>
                  </a:moveTo>
                  <a:lnTo>
                    <a:pt x="811096" y="1016000"/>
                  </a:lnTo>
                  <a:lnTo>
                    <a:pt x="820146" y="1028700"/>
                  </a:lnTo>
                  <a:lnTo>
                    <a:pt x="826080" y="1041400"/>
                  </a:lnTo>
                  <a:lnTo>
                    <a:pt x="870880" y="1041400"/>
                  </a:lnTo>
                  <a:lnTo>
                    <a:pt x="870839" y="1035269"/>
                  </a:lnTo>
                  <a:lnTo>
                    <a:pt x="864814" y="1028700"/>
                  </a:lnTo>
                  <a:lnTo>
                    <a:pt x="855261" y="1028700"/>
                  </a:lnTo>
                  <a:lnTo>
                    <a:pt x="849441" y="1016000"/>
                  </a:lnTo>
                  <a:close/>
                </a:path>
                <a:path w="1831975" h="2222500">
                  <a:moveTo>
                    <a:pt x="873885" y="1038591"/>
                  </a:moveTo>
                  <a:lnTo>
                    <a:pt x="874290" y="1041400"/>
                  </a:lnTo>
                  <a:lnTo>
                    <a:pt x="876461" y="1041400"/>
                  </a:lnTo>
                  <a:lnTo>
                    <a:pt x="873885" y="1038591"/>
                  </a:lnTo>
                  <a:close/>
                </a:path>
                <a:path w="1831975" h="2222500">
                  <a:moveTo>
                    <a:pt x="872459" y="1028700"/>
                  </a:moveTo>
                  <a:lnTo>
                    <a:pt x="870796" y="1028700"/>
                  </a:lnTo>
                  <a:lnTo>
                    <a:pt x="870839" y="1035269"/>
                  </a:lnTo>
                  <a:lnTo>
                    <a:pt x="873885" y="1038591"/>
                  </a:lnTo>
                  <a:lnTo>
                    <a:pt x="872459" y="1028700"/>
                  </a:lnTo>
                  <a:close/>
                </a:path>
                <a:path w="1831975" h="2222500">
                  <a:moveTo>
                    <a:pt x="864946" y="1016000"/>
                  </a:moveTo>
                  <a:lnTo>
                    <a:pt x="860702" y="1028700"/>
                  </a:lnTo>
                  <a:lnTo>
                    <a:pt x="872992" y="1028700"/>
                  </a:lnTo>
                  <a:lnTo>
                    <a:pt x="864946" y="1016000"/>
                  </a:lnTo>
                  <a:close/>
                </a:path>
                <a:path w="1831975" h="2222500">
                  <a:moveTo>
                    <a:pt x="826246" y="1003300"/>
                  </a:moveTo>
                  <a:lnTo>
                    <a:pt x="806992" y="1003300"/>
                  </a:lnTo>
                  <a:lnTo>
                    <a:pt x="809076" y="1016000"/>
                  </a:lnTo>
                  <a:lnTo>
                    <a:pt x="827668" y="1016000"/>
                  </a:lnTo>
                  <a:lnTo>
                    <a:pt x="826246" y="1003300"/>
                  </a:lnTo>
                  <a:close/>
                </a:path>
                <a:path w="1831975" h="2222500">
                  <a:moveTo>
                    <a:pt x="838668" y="1003300"/>
                  </a:moveTo>
                  <a:lnTo>
                    <a:pt x="828041" y="1003300"/>
                  </a:lnTo>
                  <a:lnTo>
                    <a:pt x="827668" y="1016000"/>
                  </a:lnTo>
                  <a:lnTo>
                    <a:pt x="837133" y="1016000"/>
                  </a:lnTo>
                  <a:lnTo>
                    <a:pt x="838668" y="1003300"/>
                  </a:lnTo>
                  <a:close/>
                </a:path>
                <a:path w="1831975" h="2222500">
                  <a:moveTo>
                    <a:pt x="843621" y="1003300"/>
                  </a:moveTo>
                  <a:lnTo>
                    <a:pt x="838668" y="1003300"/>
                  </a:lnTo>
                  <a:lnTo>
                    <a:pt x="841541" y="1016000"/>
                  </a:lnTo>
                  <a:lnTo>
                    <a:pt x="846869" y="1016000"/>
                  </a:lnTo>
                  <a:lnTo>
                    <a:pt x="847870" y="1012570"/>
                  </a:lnTo>
                  <a:lnTo>
                    <a:pt x="843621" y="1003300"/>
                  </a:lnTo>
                  <a:close/>
                </a:path>
                <a:path w="1831975" h="2222500">
                  <a:moveTo>
                    <a:pt x="850574" y="1003300"/>
                  </a:moveTo>
                  <a:lnTo>
                    <a:pt x="847870" y="1012570"/>
                  </a:lnTo>
                  <a:lnTo>
                    <a:pt x="849441" y="1016000"/>
                  </a:lnTo>
                  <a:lnTo>
                    <a:pt x="852547" y="1016000"/>
                  </a:lnTo>
                  <a:lnTo>
                    <a:pt x="850574" y="1003300"/>
                  </a:lnTo>
                  <a:close/>
                </a:path>
                <a:path w="1831975" h="2222500">
                  <a:moveTo>
                    <a:pt x="804273" y="990600"/>
                  </a:moveTo>
                  <a:lnTo>
                    <a:pt x="800278" y="990600"/>
                  </a:lnTo>
                  <a:lnTo>
                    <a:pt x="797008" y="1003300"/>
                  </a:lnTo>
                  <a:lnTo>
                    <a:pt x="805706" y="1003300"/>
                  </a:lnTo>
                  <a:lnTo>
                    <a:pt x="804273" y="990600"/>
                  </a:lnTo>
                  <a:close/>
                </a:path>
                <a:path w="1831975" h="2222500">
                  <a:moveTo>
                    <a:pt x="831946" y="990600"/>
                  </a:moveTo>
                  <a:lnTo>
                    <a:pt x="807962" y="990600"/>
                  </a:lnTo>
                  <a:lnTo>
                    <a:pt x="805706" y="1003300"/>
                  </a:lnTo>
                  <a:lnTo>
                    <a:pt x="832690" y="1003300"/>
                  </a:lnTo>
                  <a:lnTo>
                    <a:pt x="831946" y="990600"/>
                  </a:lnTo>
                  <a:close/>
                </a:path>
                <a:path w="1831975" h="2222500">
                  <a:moveTo>
                    <a:pt x="843829" y="990600"/>
                  </a:moveTo>
                  <a:lnTo>
                    <a:pt x="831946" y="990600"/>
                  </a:lnTo>
                  <a:lnTo>
                    <a:pt x="836857" y="1003300"/>
                  </a:lnTo>
                  <a:lnTo>
                    <a:pt x="845967" y="1003300"/>
                  </a:lnTo>
                  <a:lnTo>
                    <a:pt x="843829" y="990600"/>
                  </a:lnTo>
                  <a:close/>
                </a:path>
                <a:path w="1831975" h="2222500">
                  <a:moveTo>
                    <a:pt x="790097" y="952500"/>
                  </a:moveTo>
                  <a:lnTo>
                    <a:pt x="769278" y="952500"/>
                  </a:lnTo>
                  <a:lnTo>
                    <a:pt x="772576" y="965200"/>
                  </a:lnTo>
                  <a:lnTo>
                    <a:pt x="776859" y="977900"/>
                  </a:lnTo>
                  <a:lnTo>
                    <a:pt x="786492" y="990600"/>
                  </a:lnTo>
                  <a:lnTo>
                    <a:pt x="789581" y="990600"/>
                  </a:lnTo>
                  <a:lnTo>
                    <a:pt x="784234" y="977900"/>
                  </a:lnTo>
                  <a:lnTo>
                    <a:pt x="815151" y="977900"/>
                  </a:lnTo>
                  <a:lnTo>
                    <a:pt x="808942" y="965200"/>
                  </a:lnTo>
                  <a:lnTo>
                    <a:pt x="795350" y="965200"/>
                  </a:lnTo>
                  <a:lnTo>
                    <a:pt x="790097" y="952500"/>
                  </a:lnTo>
                  <a:close/>
                </a:path>
                <a:path w="1831975" h="2222500">
                  <a:moveTo>
                    <a:pt x="804136" y="977900"/>
                  </a:moveTo>
                  <a:lnTo>
                    <a:pt x="787524" y="977900"/>
                  </a:lnTo>
                  <a:lnTo>
                    <a:pt x="789581" y="990600"/>
                  </a:lnTo>
                  <a:lnTo>
                    <a:pt x="801428" y="990600"/>
                  </a:lnTo>
                  <a:lnTo>
                    <a:pt x="804136" y="977900"/>
                  </a:lnTo>
                  <a:close/>
                </a:path>
                <a:path w="1831975" h="2222500">
                  <a:moveTo>
                    <a:pt x="806214" y="981210"/>
                  </a:moveTo>
                  <a:lnTo>
                    <a:pt x="806440" y="990600"/>
                  </a:lnTo>
                  <a:lnTo>
                    <a:pt x="810230" y="990600"/>
                  </a:lnTo>
                  <a:lnTo>
                    <a:pt x="808245" y="984444"/>
                  </a:lnTo>
                  <a:lnTo>
                    <a:pt x="806214" y="981210"/>
                  </a:lnTo>
                  <a:close/>
                </a:path>
                <a:path w="1831975" h="2222500">
                  <a:moveTo>
                    <a:pt x="819884" y="977900"/>
                  </a:moveTo>
                  <a:lnTo>
                    <a:pt x="806135" y="977900"/>
                  </a:lnTo>
                  <a:lnTo>
                    <a:pt x="808245" y="984444"/>
                  </a:lnTo>
                  <a:lnTo>
                    <a:pt x="812110" y="990600"/>
                  </a:lnTo>
                  <a:lnTo>
                    <a:pt x="829454" y="990600"/>
                  </a:lnTo>
                  <a:lnTo>
                    <a:pt x="819884" y="977900"/>
                  </a:lnTo>
                  <a:close/>
                </a:path>
                <a:path w="1831975" h="2222500">
                  <a:moveTo>
                    <a:pt x="806135" y="977900"/>
                  </a:moveTo>
                  <a:lnTo>
                    <a:pt x="804136" y="977900"/>
                  </a:lnTo>
                  <a:lnTo>
                    <a:pt x="806214" y="981210"/>
                  </a:lnTo>
                  <a:lnTo>
                    <a:pt x="806135" y="977900"/>
                  </a:lnTo>
                  <a:close/>
                </a:path>
                <a:path w="1831975" h="2222500">
                  <a:moveTo>
                    <a:pt x="820289" y="965200"/>
                  </a:moveTo>
                  <a:lnTo>
                    <a:pt x="812847" y="965200"/>
                  </a:lnTo>
                  <a:lnTo>
                    <a:pt x="815151" y="977900"/>
                  </a:lnTo>
                  <a:lnTo>
                    <a:pt x="822437" y="977900"/>
                  </a:lnTo>
                  <a:lnTo>
                    <a:pt x="820289" y="965200"/>
                  </a:lnTo>
                  <a:close/>
                </a:path>
                <a:path w="1831975" h="2222500">
                  <a:moveTo>
                    <a:pt x="786366" y="939800"/>
                  </a:moveTo>
                  <a:lnTo>
                    <a:pt x="748260" y="939800"/>
                  </a:lnTo>
                  <a:lnTo>
                    <a:pt x="764959" y="965200"/>
                  </a:lnTo>
                  <a:lnTo>
                    <a:pt x="764828" y="952500"/>
                  </a:lnTo>
                  <a:lnTo>
                    <a:pt x="795247" y="952500"/>
                  </a:lnTo>
                  <a:lnTo>
                    <a:pt x="786366" y="939800"/>
                  </a:lnTo>
                  <a:close/>
                </a:path>
                <a:path w="1831975" h="2222500">
                  <a:moveTo>
                    <a:pt x="796237" y="957132"/>
                  </a:moveTo>
                  <a:lnTo>
                    <a:pt x="797727" y="965200"/>
                  </a:lnTo>
                  <a:lnTo>
                    <a:pt x="799403" y="965200"/>
                  </a:lnTo>
                  <a:lnTo>
                    <a:pt x="796237" y="957132"/>
                  </a:lnTo>
                  <a:close/>
                </a:path>
                <a:path w="1831975" h="2222500">
                  <a:moveTo>
                    <a:pt x="795382" y="952500"/>
                  </a:moveTo>
                  <a:lnTo>
                    <a:pt x="796237" y="957132"/>
                  </a:lnTo>
                  <a:lnTo>
                    <a:pt x="799403" y="965200"/>
                  </a:lnTo>
                  <a:lnTo>
                    <a:pt x="795382" y="952500"/>
                  </a:lnTo>
                  <a:close/>
                </a:path>
                <a:path w="1831975" h="2222500">
                  <a:moveTo>
                    <a:pt x="811646" y="952500"/>
                  </a:moveTo>
                  <a:lnTo>
                    <a:pt x="795382" y="952500"/>
                  </a:lnTo>
                  <a:lnTo>
                    <a:pt x="799403" y="965200"/>
                  </a:lnTo>
                  <a:lnTo>
                    <a:pt x="807260" y="965200"/>
                  </a:lnTo>
                  <a:lnTo>
                    <a:pt x="811646" y="952500"/>
                  </a:lnTo>
                  <a:close/>
                </a:path>
                <a:path w="1831975" h="2222500">
                  <a:moveTo>
                    <a:pt x="795382" y="952500"/>
                  </a:moveTo>
                  <a:lnTo>
                    <a:pt x="794420" y="952500"/>
                  </a:lnTo>
                  <a:lnTo>
                    <a:pt x="796237" y="957132"/>
                  </a:lnTo>
                  <a:lnTo>
                    <a:pt x="795382" y="952500"/>
                  </a:lnTo>
                  <a:close/>
                </a:path>
                <a:path w="1831975" h="2222500">
                  <a:moveTo>
                    <a:pt x="789808" y="927100"/>
                  </a:moveTo>
                  <a:lnTo>
                    <a:pt x="737824" y="927100"/>
                  </a:lnTo>
                  <a:lnTo>
                    <a:pt x="748273" y="939800"/>
                  </a:lnTo>
                  <a:lnTo>
                    <a:pt x="795074" y="939800"/>
                  </a:lnTo>
                  <a:lnTo>
                    <a:pt x="789808" y="927100"/>
                  </a:lnTo>
                  <a:close/>
                </a:path>
                <a:path w="1831975" h="2222500">
                  <a:moveTo>
                    <a:pt x="721772" y="914400"/>
                  </a:moveTo>
                  <a:lnTo>
                    <a:pt x="729028" y="927100"/>
                  </a:lnTo>
                  <a:lnTo>
                    <a:pt x="731174" y="927100"/>
                  </a:lnTo>
                  <a:lnTo>
                    <a:pt x="721772" y="914400"/>
                  </a:lnTo>
                  <a:close/>
                </a:path>
                <a:path w="1831975" h="2222500">
                  <a:moveTo>
                    <a:pt x="734043" y="914400"/>
                  </a:moveTo>
                  <a:lnTo>
                    <a:pt x="725049" y="914400"/>
                  </a:lnTo>
                  <a:lnTo>
                    <a:pt x="734179" y="927100"/>
                  </a:lnTo>
                  <a:lnTo>
                    <a:pt x="740227" y="927100"/>
                  </a:lnTo>
                  <a:lnTo>
                    <a:pt x="734043" y="914400"/>
                  </a:lnTo>
                  <a:close/>
                </a:path>
                <a:path w="1831975" h="2222500">
                  <a:moveTo>
                    <a:pt x="767521" y="914400"/>
                  </a:moveTo>
                  <a:lnTo>
                    <a:pt x="737097" y="914400"/>
                  </a:lnTo>
                  <a:lnTo>
                    <a:pt x="740227" y="927100"/>
                  </a:lnTo>
                  <a:lnTo>
                    <a:pt x="775728" y="927100"/>
                  </a:lnTo>
                  <a:lnTo>
                    <a:pt x="767521" y="914400"/>
                  </a:lnTo>
                  <a:close/>
                </a:path>
                <a:path w="1831975" h="2222500">
                  <a:moveTo>
                    <a:pt x="784450" y="914400"/>
                  </a:moveTo>
                  <a:lnTo>
                    <a:pt x="780230" y="914400"/>
                  </a:lnTo>
                  <a:lnTo>
                    <a:pt x="782712" y="927100"/>
                  </a:lnTo>
                  <a:lnTo>
                    <a:pt x="784450" y="914400"/>
                  </a:lnTo>
                  <a:close/>
                </a:path>
                <a:path w="1831975" h="2222500">
                  <a:moveTo>
                    <a:pt x="727936" y="901700"/>
                  </a:moveTo>
                  <a:lnTo>
                    <a:pt x="725076" y="901700"/>
                  </a:lnTo>
                  <a:lnTo>
                    <a:pt x="722068" y="914400"/>
                  </a:lnTo>
                  <a:lnTo>
                    <a:pt x="730610" y="914400"/>
                  </a:lnTo>
                  <a:lnTo>
                    <a:pt x="727936" y="901700"/>
                  </a:lnTo>
                  <a:close/>
                </a:path>
                <a:path w="1831975" h="2222500">
                  <a:moveTo>
                    <a:pt x="753519" y="901700"/>
                  </a:moveTo>
                  <a:lnTo>
                    <a:pt x="729664" y="901700"/>
                  </a:lnTo>
                  <a:lnTo>
                    <a:pt x="739436" y="914400"/>
                  </a:lnTo>
                  <a:lnTo>
                    <a:pt x="760872" y="914400"/>
                  </a:lnTo>
                  <a:lnTo>
                    <a:pt x="753519" y="901700"/>
                  </a:lnTo>
                  <a:close/>
                </a:path>
                <a:path w="1831975" h="2222500">
                  <a:moveTo>
                    <a:pt x="711865" y="900520"/>
                  </a:moveTo>
                  <a:lnTo>
                    <a:pt x="711862" y="901700"/>
                  </a:lnTo>
                  <a:lnTo>
                    <a:pt x="712798" y="901700"/>
                  </a:lnTo>
                  <a:lnTo>
                    <a:pt x="711865" y="900520"/>
                  </a:lnTo>
                  <a:close/>
                </a:path>
                <a:path w="1831975" h="2222500">
                  <a:moveTo>
                    <a:pt x="750181" y="889000"/>
                  </a:moveTo>
                  <a:lnTo>
                    <a:pt x="713926" y="889000"/>
                  </a:lnTo>
                  <a:lnTo>
                    <a:pt x="718986" y="901700"/>
                  </a:lnTo>
                  <a:lnTo>
                    <a:pt x="754233" y="901700"/>
                  </a:lnTo>
                  <a:lnTo>
                    <a:pt x="750181" y="889000"/>
                  </a:lnTo>
                  <a:close/>
                </a:path>
                <a:path w="1831975" h="2222500">
                  <a:moveTo>
                    <a:pt x="711895" y="889000"/>
                  </a:moveTo>
                  <a:lnTo>
                    <a:pt x="702756" y="889000"/>
                  </a:lnTo>
                  <a:lnTo>
                    <a:pt x="711865" y="900520"/>
                  </a:lnTo>
                  <a:lnTo>
                    <a:pt x="711895" y="889000"/>
                  </a:lnTo>
                  <a:close/>
                </a:path>
                <a:path w="1831975" h="2222500">
                  <a:moveTo>
                    <a:pt x="749421" y="876300"/>
                  </a:moveTo>
                  <a:lnTo>
                    <a:pt x="700076" y="876300"/>
                  </a:lnTo>
                  <a:lnTo>
                    <a:pt x="703437" y="889000"/>
                  </a:lnTo>
                  <a:lnTo>
                    <a:pt x="748978" y="889000"/>
                  </a:lnTo>
                  <a:lnTo>
                    <a:pt x="749421" y="876300"/>
                  </a:lnTo>
                  <a:close/>
                </a:path>
                <a:path w="1831975" h="2222500">
                  <a:moveTo>
                    <a:pt x="753611" y="876300"/>
                  </a:moveTo>
                  <a:lnTo>
                    <a:pt x="752332" y="876300"/>
                  </a:lnTo>
                  <a:lnTo>
                    <a:pt x="754357" y="889000"/>
                  </a:lnTo>
                  <a:lnTo>
                    <a:pt x="755708" y="889000"/>
                  </a:lnTo>
                  <a:lnTo>
                    <a:pt x="753611" y="876300"/>
                  </a:lnTo>
                  <a:close/>
                </a:path>
                <a:path w="1831975" h="2222500">
                  <a:moveTo>
                    <a:pt x="725939" y="863600"/>
                  </a:moveTo>
                  <a:lnTo>
                    <a:pt x="691699" y="863600"/>
                  </a:lnTo>
                  <a:lnTo>
                    <a:pt x="688453" y="876300"/>
                  </a:lnTo>
                  <a:lnTo>
                    <a:pt x="729657" y="876300"/>
                  </a:lnTo>
                  <a:lnTo>
                    <a:pt x="725939" y="863600"/>
                  </a:lnTo>
                  <a:close/>
                </a:path>
                <a:path w="1831975" h="2222500">
                  <a:moveTo>
                    <a:pt x="733164" y="865013"/>
                  </a:moveTo>
                  <a:lnTo>
                    <a:pt x="729657" y="876300"/>
                  </a:lnTo>
                  <a:lnTo>
                    <a:pt x="740734" y="876300"/>
                  </a:lnTo>
                  <a:lnTo>
                    <a:pt x="741112" y="874469"/>
                  </a:lnTo>
                  <a:lnTo>
                    <a:pt x="733164" y="865013"/>
                  </a:lnTo>
                  <a:close/>
                </a:path>
                <a:path w="1831975" h="2222500">
                  <a:moveTo>
                    <a:pt x="743352" y="863600"/>
                  </a:moveTo>
                  <a:lnTo>
                    <a:pt x="741112" y="874469"/>
                  </a:lnTo>
                  <a:lnTo>
                    <a:pt x="742650" y="876300"/>
                  </a:lnTo>
                  <a:lnTo>
                    <a:pt x="746608" y="876300"/>
                  </a:lnTo>
                  <a:lnTo>
                    <a:pt x="743352" y="863600"/>
                  </a:lnTo>
                  <a:close/>
                </a:path>
                <a:path w="1831975" h="2222500">
                  <a:moveTo>
                    <a:pt x="733604" y="863600"/>
                  </a:moveTo>
                  <a:lnTo>
                    <a:pt x="731976" y="863600"/>
                  </a:lnTo>
                  <a:lnTo>
                    <a:pt x="733164" y="865013"/>
                  </a:lnTo>
                  <a:lnTo>
                    <a:pt x="733604" y="863600"/>
                  </a:lnTo>
                  <a:close/>
                </a:path>
                <a:path w="1831975" h="2222500">
                  <a:moveTo>
                    <a:pt x="714641" y="825500"/>
                  </a:moveTo>
                  <a:lnTo>
                    <a:pt x="709678" y="825500"/>
                  </a:lnTo>
                  <a:lnTo>
                    <a:pt x="707938" y="838200"/>
                  </a:lnTo>
                  <a:lnTo>
                    <a:pt x="675711" y="838200"/>
                  </a:lnTo>
                  <a:lnTo>
                    <a:pt x="682076" y="850900"/>
                  </a:lnTo>
                  <a:lnTo>
                    <a:pt x="676484" y="863600"/>
                  </a:lnTo>
                  <a:lnTo>
                    <a:pt x="688258" y="863600"/>
                  </a:lnTo>
                  <a:lnTo>
                    <a:pt x="688956" y="850900"/>
                  </a:lnTo>
                  <a:lnTo>
                    <a:pt x="709394" y="850900"/>
                  </a:lnTo>
                  <a:lnTo>
                    <a:pt x="713377" y="838200"/>
                  </a:lnTo>
                  <a:lnTo>
                    <a:pt x="714641" y="825500"/>
                  </a:lnTo>
                  <a:close/>
                </a:path>
                <a:path w="1831975" h="2222500">
                  <a:moveTo>
                    <a:pt x="715625" y="850900"/>
                  </a:moveTo>
                  <a:lnTo>
                    <a:pt x="702111" y="850900"/>
                  </a:lnTo>
                  <a:lnTo>
                    <a:pt x="694970" y="863600"/>
                  </a:lnTo>
                  <a:lnTo>
                    <a:pt x="722829" y="863600"/>
                  </a:lnTo>
                  <a:lnTo>
                    <a:pt x="715625" y="850900"/>
                  </a:lnTo>
                  <a:close/>
                </a:path>
                <a:path w="1831975" h="2222500">
                  <a:moveTo>
                    <a:pt x="725750" y="850900"/>
                  </a:moveTo>
                  <a:lnTo>
                    <a:pt x="720672" y="850900"/>
                  </a:lnTo>
                  <a:lnTo>
                    <a:pt x="722829" y="863600"/>
                  </a:lnTo>
                  <a:lnTo>
                    <a:pt x="731976" y="863600"/>
                  </a:lnTo>
                  <a:lnTo>
                    <a:pt x="725750" y="850900"/>
                  </a:lnTo>
                  <a:close/>
                </a:path>
                <a:path w="1831975" h="2222500">
                  <a:moveTo>
                    <a:pt x="675711" y="838200"/>
                  </a:moveTo>
                  <a:lnTo>
                    <a:pt x="668161" y="838200"/>
                  </a:lnTo>
                  <a:lnTo>
                    <a:pt x="669107" y="850900"/>
                  </a:lnTo>
                  <a:lnTo>
                    <a:pt x="671506" y="850900"/>
                  </a:lnTo>
                  <a:lnTo>
                    <a:pt x="675711" y="838200"/>
                  </a:lnTo>
                  <a:close/>
                </a:path>
                <a:path w="1831975" h="2222500">
                  <a:moveTo>
                    <a:pt x="720796" y="838200"/>
                  </a:moveTo>
                  <a:lnTo>
                    <a:pt x="716316" y="838200"/>
                  </a:lnTo>
                  <a:lnTo>
                    <a:pt x="710201" y="850900"/>
                  </a:lnTo>
                  <a:lnTo>
                    <a:pt x="720040" y="850900"/>
                  </a:lnTo>
                  <a:lnTo>
                    <a:pt x="720796" y="838200"/>
                  </a:lnTo>
                  <a:close/>
                </a:path>
                <a:path w="1831975" h="2222500">
                  <a:moveTo>
                    <a:pt x="704975" y="825500"/>
                  </a:moveTo>
                  <a:lnTo>
                    <a:pt x="657522" y="825500"/>
                  </a:lnTo>
                  <a:lnTo>
                    <a:pt x="661490" y="838200"/>
                  </a:lnTo>
                  <a:lnTo>
                    <a:pt x="707938" y="838200"/>
                  </a:lnTo>
                  <a:lnTo>
                    <a:pt x="704975" y="825500"/>
                  </a:lnTo>
                  <a:close/>
                </a:path>
                <a:path w="1831975" h="2222500">
                  <a:moveTo>
                    <a:pt x="694767" y="812800"/>
                  </a:moveTo>
                  <a:lnTo>
                    <a:pt x="648787" y="812800"/>
                  </a:lnTo>
                  <a:lnTo>
                    <a:pt x="648800" y="825500"/>
                  </a:lnTo>
                  <a:lnTo>
                    <a:pt x="700635" y="825500"/>
                  </a:lnTo>
                  <a:lnTo>
                    <a:pt x="694767" y="812800"/>
                  </a:lnTo>
                  <a:close/>
                </a:path>
                <a:path w="1831975" h="2222500">
                  <a:moveTo>
                    <a:pt x="685382" y="800100"/>
                  </a:moveTo>
                  <a:lnTo>
                    <a:pt x="634745" y="800100"/>
                  </a:lnTo>
                  <a:lnTo>
                    <a:pt x="637919" y="812800"/>
                  </a:lnTo>
                  <a:lnTo>
                    <a:pt x="683231" y="812800"/>
                  </a:lnTo>
                  <a:lnTo>
                    <a:pt x="685382" y="800100"/>
                  </a:lnTo>
                  <a:close/>
                </a:path>
                <a:path w="1831975" h="2222500">
                  <a:moveTo>
                    <a:pt x="642866" y="762000"/>
                  </a:moveTo>
                  <a:lnTo>
                    <a:pt x="603779" y="762000"/>
                  </a:lnTo>
                  <a:lnTo>
                    <a:pt x="606445" y="774700"/>
                  </a:lnTo>
                  <a:lnTo>
                    <a:pt x="613056" y="774700"/>
                  </a:lnTo>
                  <a:lnTo>
                    <a:pt x="617988" y="787400"/>
                  </a:lnTo>
                  <a:lnTo>
                    <a:pt x="627481" y="800100"/>
                  </a:lnTo>
                  <a:lnTo>
                    <a:pt x="658266" y="800100"/>
                  </a:lnTo>
                  <a:lnTo>
                    <a:pt x="663234" y="787400"/>
                  </a:lnTo>
                  <a:lnTo>
                    <a:pt x="661704" y="787400"/>
                  </a:lnTo>
                  <a:lnTo>
                    <a:pt x="650340" y="774700"/>
                  </a:lnTo>
                  <a:lnTo>
                    <a:pt x="642866" y="762000"/>
                  </a:lnTo>
                  <a:close/>
                </a:path>
                <a:path w="1831975" h="2222500">
                  <a:moveTo>
                    <a:pt x="673145" y="787400"/>
                  </a:moveTo>
                  <a:lnTo>
                    <a:pt x="663234" y="787400"/>
                  </a:lnTo>
                  <a:lnTo>
                    <a:pt x="666489" y="800100"/>
                  </a:lnTo>
                  <a:lnTo>
                    <a:pt x="670857" y="800100"/>
                  </a:lnTo>
                  <a:lnTo>
                    <a:pt x="673145" y="787400"/>
                  </a:lnTo>
                  <a:close/>
                </a:path>
                <a:path w="1831975" h="2222500">
                  <a:moveTo>
                    <a:pt x="670159" y="774700"/>
                  </a:moveTo>
                  <a:lnTo>
                    <a:pt x="661512" y="774700"/>
                  </a:lnTo>
                  <a:lnTo>
                    <a:pt x="661704" y="787400"/>
                  </a:lnTo>
                  <a:lnTo>
                    <a:pt x="668893" y="787400"/>
                  </a:lnTo>
                  <a:lnTo>
                    <a:pt x="670159" y="774700"/>
                  </a:lnTo>
                  <a:close/>
                </a:path>
                <a:path w="1831975" h="2222500">
                  <a:moveTo>
                    <a:pt x="661072" y="762000"/>
                  </a:moveTo>
                  <a:lnTo>
                    <a:pt x="660538" y="762000"/>
                  </a:lnTo>
                  <a:lnTo>
                    <a:pt x="661878" y="774700"/>
                  </a:lnTo>
                  <a:lnTo>
                    <a:pt x="664397" y="774700"/>
                  </a:lnTo>
                  <a:lnTo>
                    <a:pt x="661072" y="762000"/>
                  </a:lnTo>
                  <a:close/>
                </a:path>
                <a:path w="1831975" h="2222500">
                  <a:moveTo>
                    <a:pt x="586006" y="736600"/>
                  </a:moveTo>
                  <a:lnTo>
                    <a:pt x="584896" y="736600"/>
                  </a:lnTo>
                  <a:lnTo>
                    <a:pt x="588611" y="749300"/>
                  </a:lnTo>
                  <a:lnTo>
                    <a:pt x="596370" y="762000"/>
                  </a:lnTo>
                  <a:lnTo>
                    <a:pt x="632601" y="762000"/>
                  </a:lnTo>
                  <a:lnTo>
                    <a:pt x="641449" y="749300"/>
                  </a:lnTo>
                  <a:lnTo>
                    <a:pt x="590896" y="749300"/>
                  </a:lnTo>
                  <a:lnTo>
                    <a:pt x="587915" y="738410"/>
                  </a:lnTo>
                  <a:lnTo>
                    <a:pt x="586006" y="736600"/>
                  </a:lnTo>
                  <a:close/>
                </a:path>
                <a:path w="1831975" h="2222500">
                  <a:moveTo>
                    <a:pt x="639080" y="736600"/>
                  </a:moveTo>
                  <a:lnTo>
                    <a:pt x="639858" y="749300"/>
                  </a:lnTo>
                  <a:lnTo>
                    <a:pt x="641449" y="749300"/>
                  </a:lnTo>
                  <a:lnTo>
                    <a:pt x="637868" y="762000"/>
                  </a:lnTo>
                  <a:lnTo>
                    <a:pt x="655257" y="762000"/>
                  </a:lnTo>
                  <a:lnTo>
                    <a:pt x="647127" y="749300"/>
                  </a:lnTo>
                  <a:lnTo>
                    <a:pt x="639080" y="736600"/>
                  </a:lnTo>
                  <a:close/>
                </a:path>
                <a:path w="1831975" h="2222500">
                  <a:moveTo>
                    <a:pt x="627882" y="736600"/>
                  </a:moveTo>
                  <a:lnTo>
                    <a:pt x="587420" y="736600"/>
                  </a:lnTo>
                  <a:lnTo>
                    <a:pt x="587915" y="738410"/>
                  </a:lnTo>
                  <a:lnTo>
                    <a:pt x="599398" y="749300"/>
                  </a:lnTo>
                  <a:lnTo>
                    <a:pt x="631316" y="749300"/>
                  </a:lnTo>
                  <a:lnTo>
                    <a:pt x="627882" y="736600"/>
                  </a:lnTo>
                  <a:close/>
                </a:path>
                <a:path w="1831975" h="2222500">
                  <a:moveTo>
                    <a:pt x="630214" y="736600"/>
                  </a:moveTo>
                  <a:lnTo>
                    <a:pt x="628596" y="736600"/>
                  </a:lnTo>
                  <a:lnTo>
                    <a:pt x="632605" y="749300"/>
                  </a:lnTo>
                  <a:lnTo>
                    <a:pt x="635419" y="749300"/>
                  </a:lnTo>
                  <a:lnTo>
                    <a:pt x="630214" y="736600"/>
                  </a:lnTo>
                  <a:close/>
                </a:path>
                <a:path w="1831975" h="2222500">
                  <a:moveTo>
                    <a:pt x="587420" y="736600"/>
                  </a:moveTo>
                  <a:lnTo>
                    <a:pt x="586006" y="736600"/>
                  </a:lnTo>
                  <a:lnTo>
                    <a:pt x="587915" y="738410"/>
                  </a:lnTo>
                  <a:lnTo>
                    <a:pt x="587420" y="736600"/>
                  </a:lnTo>
                  <a:close/>
                </a:path>
                <a:path w="1831975" h="2222500">
                  <a:moveTo>
                    <a:pt x="579558" y="723900"/>
                  </a:moveTo>
                  <a:lnTo>
                    <a:pt x="573953" y="723900"/>
                  </a:lnTo>
                  <a:lnTo>
                    <a:pt x="578266" y="736600"/>
                  </a:lnTo>
                  <a:lnTo>
                    <a:pt x="581849" y="736600"/>
                  </a:lnTo>
                  <a:lnTo>
                    <a:pt x="579558" y="723900"/>
                  </a:lnTo>
                  <a:close/>
                </a:path>
                <a:path w="1831975" h="2222500">
                  <a:moveTo>
                    <a:pt x="607744" y="723900"/>
                  </a:moveTo>
                  <a:lnTo>
                    <a:pt x="581255" y="723900"/>
                  </a:lnTo>
                  <a:lnTo>
                    <a:pt x="584573" y="736600"/>
                  </a:lnTo>
                  <a:lnTo>
                    <a:pt x="605173" y="736600"/>
                  </a:lnTo>
                  <a:lnTo>
                    <a:pt x="607744" y="723900"/>
                  </a:lnTo>
                  <a:close/>
                </a:path>
                <a:path w="1831975" h="2222500">
                  <a:moveTo>
                    <a:pt x="622716" y="723900"/>
                  </a:moveTo>
                  <a:lnTo>
                    <a:pt x="611450" y="723900"/>
                  </a:lnTo>
                  <a:lnTo>
                    <a:pt x="605173" y="736600"/>
                  </a:lnTo>
                  <a:lnTo>
                    <a:pt x="629149" y="736600"/>
                  </a:lnTo>
                  <a:lnTo>
                    <a:pt x="622716" y="723900"/>
                  </a:lnTo>
                  <a:close/>
                </a:path>
                <a:path w="1831975" h="2222500">
                  <a:moveTo>
                    <a:pt x="579661" y="711200"/>
                  </a:moveTo>
                  <a:lnTo>
                    <a:pt x="560359" y="711200"/>
                  </a:lnTo>
                  <a:lnTo>
                    <a:pt x="566143" y="723900"/>
                  </a:lnTo>
                  <a:lnTo>
                    <a:pt x="575127" y="723900"/>
                  </a:lnTo>
                  <a:lnTo>
                    <a:pt x="579661" y="711200"/>
                  </a:lnTo>
                  <a:close/>
                </a:path>
                <a:path w="1831975" h="2222500">
                  <a:moveTo>
                    <a:pt x="608079" y="711200"/>
                  </a:moveTo>
                  <a:lnTo>
                    <a:pt x="579661" y="711200"/>
                  </a:lnTo>
                  <a:lnTo>
                    <a:pt x="578896" y="723900"/>
                  </a:lnTo>
                  <a:lnTo>
                    <a:pt x="613808" y="723900"/>
                  </a:lnTo>
                  <a:lnTo>
                    <a:pt x="608079" y="711200"/>
                  </a:lnTo>
                  <a:close/>
                </a:path>
                <a:path w="1831975" h="2222500">
                  <a:moveTo>
                    <a:pt x="618192" y="711200"/>
                  </a:moveTo>
                  <a:lnTo>
                    <a:pt x="617068" y="723900"/>
                  </a:lnTo>
                  <a:lnTo>
                    <a:pt x="617513" y="723900"/>
                  </a:lnTo>
                  <a:lnTo>
                    <a:pt x="618192" y="711200"/>
                  </a:lnTo>
                  <a:close/>
                </a:path>
                <a:path w="1831975" h="2222500">
                  <a:moveTo>
                    <a:pt x="550992" y="685800"/>
                  </a:moveTo>
                  <a:lnTo>
                    <a:pt x="544753" y="685800"/>
                  </a:lnTo>
                  <a:lnTo>
                    <a:pt x="550522" y="698500"/>
                  </a:lnTo>
                  <a:lnTo>
                    <a:pt x="558028" y="711200"/>
                  </a:lnTo>
                  <a:lnTo>
                    <a:pt x="596339" y="711200"/>
                  </a:lnTo>
                  <a:lnTo>
                    <a:pt x="592236" y="698500"/>
                  </a:lnTo>
                  <a:lnTo>
                    <a:pt x="554655" y="698500"/>
                  </a:lnTo>
                  <a:lnTo>
                    <a:pt x="550992" y="685800"/>
                  </a:lnTo>
                  <a:close/>
                </a:path>
                <a:path w="1831975" h="2222500">
                  <a:moveTo>
                    <a:pt x="601689" y="698500"/>
                  </a:moveTo>
                  <a:lnTo>
                    <a:pt x="600998" y="698500"/>
                  </a:lnTo>
                  <a:lnTo>
                    <a:pt x="602549" y="711200"/>
                  </a:lnTo>
                  <a:lnTo>
                    <a:pt x="605482" y="711200"/>
                  </a:lnTo>
                  <a:lnTo>
                    <a:pt x="601689" y="698500"/>
                  </a:lnTo>
                  <a:close/>
                </a:path>
                <a:path w="1831975" h="2222500">
                  <a:moveTo>
                    <a:pt x="610001" y="698500"/>
                  </a:moveTo>
                  <a:lnTo>
                    <a:pt x="610770" y="711200"/>
                  </a:lnTo>
                  <a:lnTo>
                    <a:pt x="613361" y="711200"/>
                  </a:lnTo>
                  <a:lnTo>
                    <a:pt x="610001" y="698500"/>
                  </a:lnTo>
                  <a:close/>
                </a:path>
                <a:path w="1831975" h="2222500">
                  <a:moveTo>
                    <a:pt x="582219" y="685800"/>
                  </a:moveTo>
                  <a:lnTo>
                    <a:pt x="561298" y="685800"/>
                  </a:lnTo>
                  <a:lnTo>
                    <a:pt x="562028" y="698500"/>
                  </a:lnTo>
                  <a:lnTo>
                    <a:pt x="583536" y="698500"/>
                  </a:lnTo>
                  <a:lnTo>
                    <a:pt x="582219" y="685800"/>
                  </a:lnTo>
                  <a:close/>
                </a:path>
                <a:path w="1831975" h="2222500">
                  <a:moveTo>
                    <a:pt x="595046" y="685800"/>
                  </a:moveTo>
                  <a:lnTo>
                    <a:pt x="589618" y="685800"/>
                  </a:lnTo>
                  <a:lnTo>
                    <a:pt x="587894" y="698500"/>
                  </a:lnTo>
                  <a:lnTo>
                    <a:pt x="601836" y="698500"/>
                  </a:lnTo>
                  <a:lnTo>
                    <a:pt x="595046" y="685800"/>
                  </a:lnTo>
                  <a:close/>
                </a:path>
                <a:path w="1831975" h="2222500">
                  <a:moveTo>
                    <a:pt x="576382" y="673100"/>
                  </a:moveTo>
                  <a:lnTo>
                    <a:pt x="535116" y="673100"/>
                  </a:lnTo>
                  <a:lnTo>
                    <a:pt x="540636" y="685800"/>
                  </a:lnTo>
                  <a:lnTo>
                    <a:pt x="581273" y="685800"/>
                  </a:lnTo>
                  <a:lnTo>
                    <a:pt x="576382" y="673100"/>
                  </a:lnTo>
                  <a:close/>
                </a:path>
                <a:path w="1831975" h="2222500">
                  <a:moveTo>
                    <a:pt x="549363" y="647700"/>
                  </a:moveTo>
                  <a:lnTo>
                    <a:pt x="518994" y="647700"/>
                  </a:lnTo>
                  <a:lnTo>
                    <a:pt x="516865" y="660400"/>
                  </a:lnTo>
                  <a:lnTo>
                    <a:pt x="525610" y="673100"/>
                  </a:lnTo>
                  <a:lnTo>
                    <a:pt x="569221" y="673100"/>
                  </a:lnTo>
                  <a:lnTo>
                    <a:pt x="573283" y="661143"/>
                  </a:lnTo>
                  <a:lnTo>
                    <a:pt x="573317" y="660400"/>
                  </a:lnTo>
                  <a:lnTo>
                    <a:pt x="554286" y="660400"/>
                  </a:lnTo>
                  <a:lnTo>
                    <a:pt x="549363" y="647700"/>
                  </a:lnTo>
                  <a:close/>
                </a:path>
                <a:path w="1831975" h="2222500">
                  <a:moveTo>
                    <a:pt x="573458" y="660626"/>
                  </a:moveTo>
                  <a:lnTo>
                    <a:pt x="573283" y="661143"/>
                  </a:lnTo>
                  <a:lnTo>
                    <a:pt x="572722" y="673100"/>
                  </a:lnTo>
                  <a:lnTo>
                    <a:pt x="581189" y="673100"/>
                  </a:lnTo>
                  <a:lnTo>
                    <a:pt x="573458" y="660626"/>
                  </a:lnTo>
                  <a:close/>
                </a:path>
                <a:path w="1831975" h="2222500">
                  <a:moveTo>
                    <a:pt x="573535" y="660400"/>
                  </a:moveTo>
                  <a:lnTo>
                    <a:pt x="573317" y="660400"/>
                  </a:lnTo>
                  <a:lnTo>
                    <a:pt x="573458" y="660626"/>
                  </a:lnTo>
                  <a:lnTo>
                    <a:pt x="573535" y="660400"/>
                  </a:lnTo>
                  <a:close/>
                </a:path>
                <a:path w="1831975" h="2222500">
                  <a:moveTo>
                    <a:pt x="535556" y="609600"/>
                  </a:moveTo>
                  <a:lnTo>
                    <a:pt x="531084" y="615048"/>
                  </a:lnTo>
                  <a:lnTo>
                    <a:pt x="534647" y="622300"/>
                  </a:lnTo>
                  <a:lnTo>
                    <a:pt x="489533" y="622300"/>
                  </a:lnTo>
                  <a:lnTo>
                    <a:pt x="494146" y="635000"/>
                  </a:lnTo>
                  <a:lnTo>
                    <a:pt x="508249" y="635000"/>
                  </a:lnTo>
                  <a:lnTo>
                    <a:pt x="503170" y="647700"/>
                  </a:lnTo>
                  <a:lnTo>
                    <a:pt x="552405" y="647700"/>
                  </a:lnTo>
                  <a:lnTo>
                    <a:pt x="543116" y="635000"/>
                  </a:lnTo>
                  <a:lnTo>
                    <a:pt x="538946" y="622300"/>
                  </a:lnTo>
                  <a:lnTo>
                    <a:pt x="535556" y="609600"/>
                  </a:lnTo>
                  <a:close/>
                </a:path>
                <a:path w="1831975" h="2222500">
                  <a:moveTo>
                    <a:pt x="510428" y="596900"/>
                  </a:moveTo>
                  <a:lnTo>
                    <a:pt x="489171" y="596900"/>
                  </a:lnTo>
                  <a:lnTo>
                    <a:pt x="488124" y="609600"/>
                  </a:lnTo>
                  <a:lnTo>
                    <a:pt x="482101" y="609600"/>
                  </a:lnTo>
                  <a:lnTo>
                    <a:pt x="491859" y="622300"/>
                  </a:lnTo>
                  <a:lnTo>
                    <a:pt x="525132" y="622300"/>
                  </a:lnTo>
                  <a:lnTo>
                    <a:pt x="516516" y="609600"/>
                  </a:lnTo>
                  <a:lnTo>
                    <a:pt x="510428" y="596900"/>
                  </a:lnTo>
                  <a:close/>
                </a:path>
                <a:path w="1831975" h="2222500">
                  <a:moveTo>
                    <a:pt x="527511" y="619401"/>
                  </a:moveTo>
                  <a:lnTo>
                    <a:pt x="525132" y="622300"/>
                  </a:lnTo>
                  <a:lnTo>
                    <a:pt x="529279" y="622300"/>
                  </a:lnTo>
                  <a:lnTo>
                    <a:pt x="527511" y="619401"/>
                  </a:lnTo>
                  <a:close/>
                </a:path>
                <a:path w="1831975" h="2222500">
                  <a:moveTo>
                    <a:pt x="528406" y="609600"/>
                  </a:moveTo>
                  <a:lnTo>
                    <a:pt x="521537" y="609600"/>
                  </a:lnTo>
                  <a:lnTo>
                    <a:pt x="527511" y="619401"/>
                  </a:lnTo>
                  <a:lnTo>
                    <a:pt x="531084" y="615048"/>
                  </a:lnTo>
                  <a:lnTo>
                    <a:pt x="528406" y="609600"/>
                  </a:lnTo>
                  <a:close/>
                </a:path>
                <a:path w="1831975" h="2222500">
                  <a:moveTo>
                    <a:pt x="482354" y="599154"/>
                  </a:moveTo>
                  <a:lnTo>
                    <a:pt x="479046" y="609600"/>
                  </a:lnTo>
                  <a:lnTo>
                    <a:pt x="488124" y="609600"/>
                  </a:lnTo>
                  <a:lnTo>
                    <a:pt x="482354" y="599154"/>
                  </a:lnTo>
                  <a:close/>
                </a:path>
                <a:path w="1831975" h="2222500">
                  <a:moveTo>
                    <a:pt x="477119" y="558800"/>
                  </a:moveTo>
                  <a:lnTo>
                    <a:pt x="433330" y="558800"/>
                  </a:lnTo>
                  <a:lnTo>
                    <a:pt x="441099" y="571500"/>
                  </a:lnTo>
                  <a:lnTo>
                    <a:pt x="450193" y="571500"/>
                  </a:lnTo>
                  <a:lnTo>
                    <a:pt x="449671" y="584200"/>
                  </a:lnTo>
                  <a:lnTo>
                    <a:pt x="490188" y="584200"/>
                  </a:lnTo>
                  <a:lnTo>
                    <a:pt x="483068" y="596900"/>
                  </a:lnTo>
                  <a:lnTo>
                    <a:pt x="482354" y="599154"/>
                  </a:lnTo>
                  <a:lnTo>
                    <a:pt x="488124" y="609600"/>
                  </a:lnTo>
                  <a:lnTo>
                    <a:pt x="489171" y="596900"/>
                  </a:lnTo>
                  <a:lnTo>
                    <a:pt x="493664" y="596900"/>
                  </a:lnTo>
                  <a:lnTo>
                    <a:pt x="498616" y="584200"/>
                  </a:lnTo>
                  <a:lnTo>
                    <a:pt x="495833" y="571500"/>
                  </a:lnTo>
                  <a:lnTo>
                    <a:pt x="477119" y="558800"/>
                  </a:lnTo>
                  <a:close/>
                </a:path>
                <a:path w="1831975" h="2222500">
                  <a:moveTo>
                    <a:pt x="490188" y="584200"/>
                  </a:moveTo>
                  <a:lnTo>
                    <a:pt x="474858" y="584200"/>
                  </a:lnTo>
                  <a:lnTo>
                    <a:pt x="474920" y="596900"/>
                  </a:lnTo>
                  <a:lnTo>
                    <a:pt x="481109" y="596900"/>
                  </a:lnTo>
                  <a:lnTo>
                    <a:pt x="482354" y="599154"/>
                  </a:lnTo>
                  <a:lnTo>
                    <a:pt x="483068" y="596900"/>
                  </a:lnTo>
                  <a:lnTo>
                    <a:pt x="490188" y="584200"/>
                  </a:lnTo>
                  <a:close/>
                </a:path>
                <a:path w="1831975" h="2222500">
                  <a:moveTo>
                    <a:pt x="474858" y="584200"/>
                  </a:moveTo>
                  <a:lnTo>
                    <a:pt x="464841" y="584200"/>
                  </a:lnTo>
                  <a:lnTo>
                    <a:pt x="464836" y="596900"/>
                  </a:lnTo>
                  <a:lnTo>
                    <a:pt x="474920" y="596900"/>
                  </a:lnTo>
                  <a:lnTo>
                    <a:pt x="474858" y="584200"/>
                  </a:lnTo>
                  <a:close/>
                </a:path>
                <a:path w="1831975" h="2222500">
                  <a:moveTo>
                    <a:pt x="500837" y="584200"/>
                  </a:moveTo>
                  <a:lnTo>
                    <a:pt x="498616" y="584200"/>
                  </a:lnTo>
                  <a:lnTo>
                    <a:pt x="493664" y="596900"/>
                  </a:lnTo>
                  <a:lnTo>
                    <a:pt x="515443" y="596900"/>
                  </a:lnTo>
                  <a:lnTo>
                    <a:pt x="500837" y="584200"/>
                  </a:lnTo>
                  <a:close/>
                </a:path>
                <a:path w="1831975" h="2222500">
                  <a:moveTo>
                    <a:pt x="437891" y="508000"/>
                  </a:moveTo>
                  <a:lnTo>
                    <a:pt x="401863" y="508000"/>
                  </a:lnTo>
                  <a:lnTo>
                    <a:pt x="407456" y="520700"/>
                  </a:lnTo>
                  <a:lnTo>
                    <a:pt x="410377" y="533400"/>
                  </a:lnTo>
                  <a:lnTo>
                    <a:pt x="427589" y="533400"/>
                  </a:lnTo>
                  <a:lnTo>
                    <a:pt x="426684" y="546100"/>
                  </a:lnTo>
                  <a:lnTo>
                    <a:pt x="428523" y="558800"/>
                  </a:lnTo>
                  <a:lnTo>
                    <a:pt x="472303" y="558800"/>
                  </a:lnTo>
                  <a:lnTo>
                    <a:pt x="464456" y="546100"/>
                  </a:lnTo>
                  <a:lnTo>
                    <a:pt x="452877" y="546100"/>
                  </a:lnTo>
                  <a:lnTo>
                    <a:pt x="440094" y="533400"/>
                  </a:lnTo>
                  <a:lnTo>
                    <a:pt x="436977" y="520700"/>
                  </a:lnTo>
                  <a:lnTo>
                    <a:pt x="442963" y="520700"/>
                  </a:lnTo>
                  <a:lnTo>
                    <a:pt x="437891" y="508000"/>
                  </a:lnTo>
                  <a:close/>
                </a:path>
                <a:path w="1831975" h="2222500">
                  <a:moveTo>
                    <a:pt x="484920" y="546100"/>
                  </a:moveTo>
                  <a:lnTo>
                    <a:pt x="482207" y="558800"/>
                  </a:lnTo>
                  <a:lnTo>
                    <a:pt x="484616" y="558800"/>
                  </a:lnTo>
                  <a:lnTo>
                    <a:pt x="484920" y="546100"/>
                  </a:lnTo>
                  <a:close/>
                </a:path>
                <a:path w="1831975" h="2222500">
                  <a:moveTo>
                    <a:pt x="446812" y="520700"/>
                  </a:moveTo>
                  <a:lnTo>
                    <a:pt x="436977" y="520700"/>
                  </a:lnTo>
                  <a:lnTo>
                    <a:pt x="446538" y="533400"/>
                  </a:lnTo>
                  <a:lnTo>
                    <a:pt x="452877" y="546100"/>
                  </a:lnTo>
                  <a:lnTo>
                    <a:pt x="464456" y="546100"/>
                  </a:lnTo>
                  <a:lnTo>
                    <a:pt x="467915" y="533400"/>
                  </a:lnTo>
                  <a:lnTo>
                    <a:pt x="452866" y="533400"/>
                  </a:lnTo>
                  <a:lnTo>
                    <a:pt x="446812" y="520700"/>
                  </a:lnTo>
                  <a:close/>
                </a:path>
                <a:path w="1831975" h="2222500">
                  <a:moveTo>
                    <a:pt x="454235" y="508000"/>
                  </a:moveTo>
                  <a:lnTo>
                    <a:pt x="442889" y="508000"/>
                  </a:lnTo>
                  <a:lnTo>
                    <a:pt x="442963" y="520700"/>
                  </a:lnTo>
                  <a:lnTo>
                    <a:pt x="455675" y="520700"/>
                  </a:lnTo>
                  <a:lnTo>
                    <a:pt x="454235" y="508000"/>
                  </a:lnTo>
                  <a:close/>
                </a:path>
                <a:path w="1831975" h="2222500">
                  <a:moveTo>
                    <a:pt x="432977" y="495300"/>
                  </a:moveTo>
                  <a:lnTo>
                    <a:pt x="388481" y="495300"/>
                  </a:lnTo>
                  <a:lnTo>
                    <a:pt x="387810" y="508000"/>
                  </a:lnTo>
                  <a:lnTo>
                    <a:pt x="433767" y="508000"/>
                  </a:lnTo>
                  <a:lnTo>
                    <a:pt x="432977" y="495300"/>
                  </a:lnTo>
                  <a:close/>
                </a:path>
                <a:path w="1831975" h="2222500">
                  <a:moveTo>
                    <a:pt x="436151" y="495300"/>
                  </a:moveTo>
                  <a:lnTo>
                    <a:pt x="438331" y="508000"/>
                  </a:lnTo>
                  <a:lnTo>
                    <a:pt x="439278" y="508000"/>
                  </a:lnTo>
                  <a:lnTo>
                    <a:pt x="436151" y="495300"/>
                  </a:lnTo>
                  <a:close/>
                </a:path>
                <a:path w="1831975" h="2222500">
                  <a:moveTo>
                    <a:pt x="443331" y="504595"/>
                  </a:moveTo>
                  <a:lnTo>
                    <a:pt x="443550" y="508000"/>
                  </a:lnTo>
                  <a:lnTo>
                    <a:pt x="443510" y="505325"/>
                  </a:lnTo>
                  <a:lnTo>
                    <a:pt x="443331" y="504595"/>
                  </a:lnTo>
                  <a:close/>
                </a:path>
                <a:path w="1831975" h="2222500">
                  <a:moveTo>
                    <a:pt x="443581" y="495300"/>
                  </a:moveTo>
                  <a:lnTo>
                    <a:pt x="443361" y="495300"/>
                  </a:lnTo>
                  <a:lnTo>
                    <a:pt x="443510" y="505325"/>
                  </a:lnTo>
                  <a:lnTo>
                    <a:pt x="444166" y="508000"/>
                  </a:lnTo>
                  <a:lnTo>
                    <a:pt x="446778" y="508000"/>
                  </a:lnTo>
                  <a:lnTo>
                    <a:pt x="443581" y="495300"/>
                  </a:lnTo>
                  <a:close/>
                </a:path>
                <a:path w="1831975" h="2222500">
                  <a:moveTo>
                    <a:pt x="442733" y="495300"/>
                  </a:moveTo>
                  <a:lnTo>
                    <a:pt x="441050" y="495300"/>
                  </a:lnTo>
                  <a:lnTo>
                    <a:pt x="443331" y="504595"/>
                  </a:lnTo>
                  <a:lnTo>
                    <a:pt x="442733" y="495300"/>
                  </a:lnTo>
                  <a:close/>
                </a:path>
                <a:path w="1831975" h="2222500">
                  <a:moveTo>
                    <a:pt x="369007" y="482600"/>
                  </a:moveTo>
                  <a:lnTo>
                    <a:pt x="366693" y="482600"/>
                  </a:lnTo>
                  <a:lnTo>
                    <a:pt x="375866" y="495300"/>
                  </a:lnTo>
                  <a:lnTo>
                    <a:pt x="369007" y="482600"/>
                  </a:lnTo>
                  <a:close/>
                </a:path>
                <a:path w="1831975" h="2222500">
                  <a:moveTo>
                    <a:pt x="425326" y="482600"/>
                  </a:moveTo>
                  <a:lnTo>
                    <a:pt x="382712" y="482600"/>
                  </a:lnTo>
                  <a:lnTo>
                    <a:pt x="382968" y="495300"/>
                  </a:lnTo>
                  <a:lnTo>
                    <a:pt x="423613" y="495300"/>
                  </a:lnTo>
                  <a:lnTo>
                    <a:pt x="425326" y="482600"/>
                  </a:lnTo>
                  <a:close/>
                </a:path>
                <a:path w="1831975" h="2222500">
                  <a:moveTo>
                    <a:pt x="407497" y="457200"/>
                  </a:moveTo>
                  <a:lnTo>
                    <a:pt x="358738" y="457200"/>
                  </a:lnTo>
                  <a:lnTo>
                    <a:pt x="360140" y="467076"/>
                  </a:lnTo>
                  <a:lnTo>
                    <a:pt x="366329" y="482600"/>
                  </a:lnTo>
                  <a:lnTo>
                    <a:pt x="419299" y="482600"/>
                  </a:lnTo>
                  <a:lnTo>
                    <a:pt x="414650" y="469900"/>
                  </a:lnTo>
                  <a:lnTo>
                    <a:pt x="415140" y="469900"/>
                  </a:lnTo>
                  <a:lnTo>
                    <a:pt x="407497" y="457200"/>
                  </a:lnTo>
                  <a:close/>
                </a:path>
                <a:path w="1831975" h="2222500">
                  <a:moveTo>
                    <a:pt x="427267" y="469900"/>
                  </a:moveTo>
                  <a:lnTo>
                    <a:pt x="420001" y="482600"/>
                  </a:lnTo>
                  <a:lnTo>
                    <a:pt x="426671" y="482600"/>
                  </a:lnTo>
                  <a:lnTo>
                    <a:pt x="427267" y="469900"/>
                  </a:lnTo>
                  <a:close/>
                </a:path>
                <a:path w="1831975" h="2222500">
                  <a:moveTo>
                    <a:pt x="356202" y="457200"/>
                  </a:moveTo>
                  <a:lnTo>
                    <a:pt x="360540" y="469900"/>
                  </a:lnTo>
                  <a:lnTo>
                    <a:pt x="360140" y="467076"/>
                  </a:lnTo>
                  <a:lnTo>
                    <a:pt x="356202" y="457200"/>
                  </a:lnTo>
                  <a:close/>
                </a:path>
                <a:path w="1831975" h="2222500">
                  <a:moveTo>
                    <a:pt x="361018" y="419100"/>
                  </a:moveTo>
                  <a:lnTo>
                    <a:pt x="328778" y="419100"/>
                  </a:lnTo>
                  <a:lnTo>
                    <a:pt x="329082" y="431800"/>
                  </a:lnTo>
                  <a:lnTo>
                    <a:pt x="338607" y="444500"/>
                  </a:lnTo>
                  <a:lnTo>
                    <a:pt x="350073" y="457200"/>
                  </a:lnTo>
                  <a:lnTo>
                    <a:pt x="383119" y="457200"/>
                  </a:lnTo>
                  <a:lnTo>
                    <a:pt x="382975" y="446770"/>
                  </a:lnTo>
                  <a:lnTo>
                    <a:pt x="382075" y="444500"/>
                  </a:lnTo>
                  <a:lnTo>
                    <a:pt x="345741" y="444500"/>
                  </a:lnTo>
                  <a:lnTo>
                    <a:pt x="345668" y="431800"/>
                  </a:lnTo>
                  <a:lnTo>
                    <a:pt x="370609" y="431800"/>
                  </a:lnTo>
                  <a:lnTo>
                    <a:pt x="370367" y="430069"/>
                  </a:lnTo>
                  <a:lnTo>
                    <a:pt x="361018" y="419100"/>
                  </a:lnTo>
                  <a:close/>
                </a:path>
                <a:path w="1831975" h="2222500">
                  <a:moveTo>
                    <a:pt x="382970" y="446374"/>
                  </a:moveTo>
                  <a:lnTo>
                    <a:pt x="382975" y="446770"/>
                  </a:lnTo>
                  <a:lnTo>
                    <a:pt x="387112" y="457200"/>
                  </a:lnTo>
                  <a:lnTo>
                    <a:pt x="388138" y="457200"/>
                  </a:lnTo>
                  <a:lnTo>
                    <a:pt x="382970" y="446374"/>
                  </a:lnTo>
                  <a:close/>
                </a:path>
                <a:path w="1831975" h="2222500">
                  <a:moveTo>
                    <a:pt x="396797" y="444500"/>
                  </a:moveTo>
                  <a:lnTo>
                    <a:pt x="398383" y="457200"/>
                  </a:lnTo>
                  <a:lnTo>
                    <a:pt x="396797" y="444500"/>
                  </a:lnTo>
                  <a:close/>
                </a:path>
                <a:path w="1831975" h="2222500">
                  <a:moveTo>
                    <a:pt x="382944" y="444500"/>
                  </a:moveTo>
                  <a:lnTo>
                    <a:pt x="382075" y="444500"/>
                  </a:lnTo>
                  <a:lnTo>
                    <a:pt x="382970" y="446374"/>
                  </a:lnTo>
                  <a:lnTo>
                    <a:pt x="382944" y="444500"/>
                  </a:lnTo>
                  <a:close/>
                </a:path>
                <a:path w="1831975" h="2222500">
                  <a:moveTo>
                    <a:pt x="366191" y="431800"/>
                  </a:moveTo>
                  <a:lnTo>
                    <a:pt x="345668" y="431800"/>
                  </a:lnTo>
                  <a:lnTo>
                    <a:pt x="345741" y="444500"/>
                  </a:lnTo>
                  <a:lnTo>
                    <a:pt x="364906" y="444500"/>
                  </a:lnTo>
                  <a:lnTo>
                    <a:pt x="366191" y="431800"/>
                  </a:lnTo>
                  <a:close/>
                </a:path>
                <a:path w="1831975" h="2222500">
                  <a:moveTo>
                    <a:pt x="381212" y="419100"/>
                  </a:moveTo>
                  <a:lnTo>
                    <a:pt x="378258" y="419100"/>
                  </a:lnTo>
                  <a:lnTo>
                    <a:pt x="371842" y="431800"/>
                  </a:lnTo>
                  <a:lnTo>
                    <a:pt x="370878" y="431800"/>
                  </a:lnTo>
                  <a:lnTo>
                    <a:pt x="368653" y="444500"/>
                  </a:lnTo>
                  <a:lnTo>
                    <a:pt x="391710" y="444500"/>
                  </a:lnTo>
                  <a:lnTo>
                    <a:pt x="381646" y="431800"/>
                  </a:lnTo>
                  <a:lnTo>
                    <a:pt x="381212" y="419100"/>
                  </a:lnTo>
                  <a:close/>
                </a:path>
                <a:path w="1831975" h="2222500">
                  <a:moveTo>
                    <a:pt x="370890" y="430683"/>
                  </a:moveTo>
                  <a:lnTo>
                    <a:pt x="370609" y="431800"/>
                  </a:lnTo>
                  <a:lnTo>
                    <a:pt x="371842" y="431800"/>
                  </a:lnTo>
                  <a:lnTo>
                    <a:pt x="370890" y="430683"/>
                  </a:lnTo>
                  <a:close/>
                </a:path>
                <a:path w="1831975" h="2222500">
                  <a:moveTo>
                    <a:pt x="373803" y="419100"/>
                  </a:moveTo>
                  <a:lnTo>
                    <a:pt x="368829" y="419100"/>
                  </a:lnTo>
                  <a:lnTo>
                    <a:pt x="370367" y="430069"/>
                  </a:lnTo>
                  <a:lnTo>
                    <a:pt x="370890" y="430683"/>
                  </a:lnTo>
                  <a:lnTo>
                    <a:pt x="373803" y="419100"/>
                  </a:lnTo>
                  <a:close/>
                </a:path>
                <a:path w="1831975" h="2222500">
                  <a:moveTo>
                    <a:pt x="359789" y="406400"/>
                  </a:moveTo>
                  <a:lnTo>
                    <a:pt x="323584" y="406400"/>
                  </a:lnTo>
                  <a:lnTo>
                    <a:pt x="326917" y="419100"/>
                  </a:lnTo>
                  <a:lnTo>
                    <a:pt x="357404" y="419100"/>
                  </a:lnTo>
                  <a:lnTo>
                    <a:pt x="359789" y="406400"/>
                  </a:lnTo>
                  <a:close/>
                </a:path>
                <a:path w="1831975" h="2222500">
                  <a:moveTo>
                    <a:pt x="372932" y="406400"/>
                  </a:moveTo>
                  <a:lnTo>
                    <a:pt x="370264" y="419100"/>
                  </a:lnTo>
                  <a:lnTo>
                    <a:pt x="374536" y="419100"/>
                  </a:lnTo>
                  <a:lnTo>
                    <a:pt x="372932" y="406400"/>
                  </a:lnTo>
                  <a:close/>
                </a:path>
                <a:path w="1831975" h="2222500">
                  <a:moveTo>
                    <a:pt x="334682" y="393700"/>
                  </a:moveTo>
                  <a:lnTo>
                    <a:pt x="306881" y="393700"/>
                  </a:lnTo>
                  <a:lnTo>
                    <a:pt x="307249" y="406400"/>
                  </a:lnTo>
                  <a:lnTo>
                    <a:pt x="334778" y="406400"/>
                  </a:lnTo>
                  <a:lnTo>
                    <a:pt x="334682" y="393700"/>
                  </a:lnTo>
                  <a:close/>
                </a:path>
                <a:path w="1831975" h="2222500">
                  <a:moveTo>
                    <a:pt x="338275" y="393700"/>
                  </a:moveTo>
                  <a:lnTo>
                    <a:pt x="334841" y="393700"/>
                  </a:lnTo>
                  <a:lnTo>
                    <a:pt x="334839" y="394057"/>
                  </a:lnTo>
                  <a:lnTo>
                    <a:pt x="340248" y="406400"/>
                  </a:lnTo>
                  <a:lnTo>
                    <a:pt x="346819" y="406400"/>
                  </a:lnTo>
                  <a:lnTo>
                    <a:pt x="338275" y="393700"/>
                  </a:lnTo>
                  <a:close/>
                </a:path>
                <a:path w="1831975" h="2222500">
                  <a:moveTo>
                    <a:pt x="350309" y="393700"/>
                  </a:moveTo>
                  <a:lnTo>
                    <a:pt x="347092" y="393700"/>
                  </a:lnTo>
                  <a:lnTo>
                    <a:pt x="349940" y="406400"/>
                  </a:lnTo>
                  <a:lnTo>
                    <a:pt x="353341" y="406400"/>
                  </a:lnTo>
                  <a:lnTo>
                    <a:pt x="350309" y="393700"/>
                  </a:lnTo>
                  <a:close/>
                </a:path>
                <a:path w="1831975" h="2222500">
                  <a:moveTo>
                    <a:pt x="360421" y="393700"/>
                  </a:moveTo>
                  <a:lnTo>
                    <a:pt x="355466" y="393700"/>
                  </a:lnTo>
                  <a:lnTo>
                    <a:pt x="358548" y="406400"/>
                  </a:lnTo>
                  <a:lnTo>
                    <a:pt x="360421" y="393700"/>
                  </a:lnTo>
                  <a:close/>
                </a:path>
                <a:path w="1831975" h="2222500">
                  <a:moveTo>
                    <a:pt x="334841" y="393700"/>
                  </a:moveTo>
                  <a:lnTo>
                    <a:pt x="334682" y="393700"/>
                  </a:lnTo>
                  <a:lnTo>
                    <a:pt x="334839" y="394057"/>
                  </a:lnTo>
                  <a:lnTo>
                    <a:pt x="334841" y="393700"/>
                  </a:lnTo>
                  <a:close/>
                </a:path>
                <a:path w="1831975" h="2222500">
                  <a:moveTo>
                    <a:pt x="342722" y="381000"/>
                  </a:moveTo>
                  <a:lnTo>
                    <a:pt x="300926" y="381000"/>
                  </a:lnTo>
                  <a:lnTo>
                    <a:pt x="294340" y="393700"/>
                  </a:lnTo>
                  <a:lnTo>
                    <a:pt x="346553" y="393700"/>
                  </a:lnTo>
                  <a:lnTo>
                    <a:pt x="342722" y="381000"/>
                  </a:lnTo>
                  <a:close/>
                </a:path>
                <a:path w="1831975" h="2222500">
                  <a:moveTo>
                    <a:pt x="348621" y="381000"/>
                  </a:moveTo>
                  <a:lnTo>
                    <a:pt x="345562" y="381000"/>
                  </a:lnTo>
                  <a:lnTo>
                    <a:pt x="349364" y="393700"/>
                  </a:lnTo>
                  <a:lnTo>
                    <a:pt x="348621" y="381000"/>
                  </a:lnTo>
                  <a:close/>
                </a:path>
                <a:path w="1831975" h="2222500">
                  <a:moveTo>
                    <a:pt x="299070" y="330200"/>
                  </a:moveTo>
                  <a:lnTo>
                    <a:pt x="276483" y="330200"/>
                  </a:lnTo>
                  <a:lnTo>
                    <a:pt x="267247" y="342900"/>
                  </a:lnTo>
                  <a:lnTo>
                    <a:pt x="262333" y="342900"/>
                  </a:lnTo>
                  <a:lnTo>
                    <a:pt x="273890" y="368300"/>
                  </a:lnTo>
                  <a:lnTo>
                    <a:pt x="282480" y="368300"/>
                  </a:lnTo>
                  <a:lnTo>
                    <a:pt x="287639" y="381000"/>
                  </a:lnTo>
                  <a:lnTo>
                    <a:pt x="334741" y="381000"/>
                  </a:lnTo>
                  <a:lnTo>
                    <a:pt x="323421" y="368300"/>
                  </a:lnTo>
                  <a:lnTo>
                    <a:pt x="315798" y="355600"/>
                  </a:lnTo>
                  <a:lnTo>
                    <a:pt x="308659" y="355600"/>
                  </a:lnTo>
                  <a:lnTo>
                    <a:pt x="303893" y="342900"/>
                  </a:lnTo>
                  <a:lnTo>
                    <a:pt x="299070" y="330200"/>
                  </a:lnTo>
                  <a:close/>
                </a:path>
                <a:path w="1831975" h="2222500">
                  <a:moveTo>
                    <a:pt x="339087" y="368300"/>
                  </a:moveTo>
                  <a:lnTo>
                    <a:pt x="333490" y="368300"/>
                  </a:lnTo>
                  <a:lnTo>
                    <a:pt x="334741" y="381000"/>
                  </a:lnTo>
                  <a:lnTo>
                    <a:pt x="343321" y="381000"/>
                  </a:lnTo>
                  <a:lnTo>
                    <a:pt x="339087" y="368300"/>
                  </a:lnTo>
                  <a:close/>
                </a:path>
                <a:path w="1831975" h="2222500">
                  <a:moveTo>
                    <a:pt x="317946" y="342900"/>
                  </a:moveTo>
                  <a:lnTo>
                    <a:pt x="313407" y="342900"/>
                  </a:lnTo>
                  <a:lnTo>
                    <a:pt x="308659" y="355600"/>
                  </a:lnTo>
                  <a:lnTo>
                    <a:pt x="315798" y="355600"/>
                  </a:lnTo>
                  <a:lnTo>
                    <a:pt x="328140" y="368300"/>
                  </a:lnTo>
                  <a:lnTo>
                    <a:pt x="322174" y="355600"/>
                  </a:lnTo>
                  <a:lnTo>
                    <a:pt x="317946" y="342900"/>
                  </a:lnTo>
                  <a:close/>
                </a:path>
                <a:path w="1831975" h="2222500">
                  <a:moveTo>
                    <a:pt x="288887" y="304800"/>
                  </a:moveTo>
                  <a:lnTo>
                    <a:pt x="284169" y="312972"/>
                  </a:lnTo>
                  <a:lnTo>
                    <a:pt x="283431" y="317500"/>
                  </a:lnTo>
                  <a:lnTo>
                    <a:pt x="247378" y="317500"/>
                  </a:lnTo>
                  <a:lnTo>
                    <a:pt x="248483" y="330200"/>
                  </a:lnTo>
                  <a:lnTo>
                    <a:pt x="259816" y="342900"/>
                  </a:lnTo>
                  <a:lnTo>
                    <a:pt x="273188" y="330200"/>
                  </a:lnTo>
                  <a:lnTo>
                    <a:pt x="285337" y="330200"/>
                  </a:lnTo>
                  <a:lnTo>
                    <a:pt x="289155" y="317500"/>
                  </a:lnTo>
                  <a:lnTo>
                    <a:pt x="288887" y="304800"/>
                  </a:lnTo>
                  <a:close/>
                </a:path>
                <a:path w="1831975" h="2222500">
                  <a:moveTo>
                    <a:pt x="255326" y="292100"/>
                  </a:moveTo>
                  <a:lnTo>
                    <a:pt x="221368" y="292100"/>
                  </a:lnTo>
                  <a:lnTo>
                    <a:pt x="223950" y="304800"/>
                  </a:lnTo>
                  <a:lnTo>
                    <a:pt x="234674" y="304800"/>
                  </a:lnTo>
                  <a:lnTo>
                    <a:pt x="238216" y="317500"/>
                  </a:lnTo>
                  <a:lnTo>
                    <a:pt x="276282" y="317500"/>
                  </a:lnTo>
                  <a:lnTo>
                    <a:pt x="262500" y="304800"/>
                  </a:lnTo>
                  <a:lnTo>
                    <a:pt x="255326" y="292100"/>
                  </a:lnTo>
                  <a:close/>
                </a:path>
                <a:path w="1831975" h="2222500">
                  <a:moveTo>
                    <a:pt x="282006" y="316718"/>
                  </a:moveTo>
                  <a:lnTo>
                    <a:pt x="281555" y="317500"/>
                  </a:lnTo>
                  <a:lnTo>
                    <a:pt x="282889" y="317500"/>
                  </a:lnTo>
                  <a:lnTo>
                    <a:pt x="282006" y="316718"/>
                  </a:lnTo>
                  <a:close/>
                </a:path>
                <a:path w="1831975" h="2222500">
                  <a:moveTo>
                    <a:pt x="284169" y="312972"/>
                  </a:moveTo>
                  <a:lnTo>
                    <a:pt x="282006" y="316718"/>
                  </a:lnTo>
                  <a:lnTo>
                    <a:pt x="282889" y="317500"/>
                  </a:lnTo>
                  <a:lnTo>
                    <a:pt x="283431" y="317500"/>
                  </a:lnTo>
                  <a:lnTo>
                    <a:pt x="284169" y="312972"/>
                  </a:lnTo>
                  <a:close/>
                </a:path>
                <a:path w="1831975" h="2222500">
                  <a:moveTo>
                    <a:pt x="272633" y="292100"/>
                  </a:moveTo>
                  <a:lnTo>
                    <a:pt x="255326" y="292100"/>
                  </a:lnTo>
                  <a:lnTo>
                    <a:pt x="268539" y="304800"/>
                  </a:lnTo>
                  <a:lnTo>
                    <a:pt x="282006" y="316718"/>
                  </a:lnTo>
                  <a:lnTo>
                    <a:pt x="284169" y="312972"/>
                  </a:lnTo>
                  <a:lnTo>
                    <a:pt x="285501" y="304800"/>
                  </a:lnTo>
                  <a:lnTo>
                    <a:pt x="275992" y="304800"/>
                  </a:lnTo>
                  <a:lnTo>
                    <a:pt x="275977" y="296055"/>
                  </a:lnTo>
                  <a:lnTo>
                    <a:pt x="272633" y="292100"/>
                  </a:lnTo>
                  <a:close/>
                </a:path>
                <a:path w="1831975" h="2222500">
                  <a:moveTo>
                    <a:pt x="278632" y="299197"/>
                  </a:moveTo>
                  <a:lnTo>
                    <a:pt x="279398" y="304800"/>
                  </a:lnTo>
                  <a:lnTo>
                    <a:pt x="283367" y="304800"/>
                  </a:lnTo>
                  <a:lnTo>
                    <a:pt x="278632" y="299197"/>
                  </a:lnTo>
                  <a:close/>
                </a:path>
                <a:path w="1831975" h="2222500">
                  <a:moveTo>
                    <a:pt x="277662" y="292100"/>
                  </a:moveTo>
                  <a:lnTo>
                    <a:pt x="275970" y="292100"/>
                  </a:lnTo>
                  <a:lnTo>
                    <a:pt x="275977" y="296055"/>
                  </a:lnTo>
                  <a:lnTo>
                    <a:pt x="278632" y="299197"/>
                  </a:lnTo>
                  <a:lnTo>
                    <a:pt x="277662" y="292100"/>
                  </a:lnTo>
                  <a:close/>
                </a:path>
                <a:path w="1831975" h="2222500">
                  <a:moveTo>
                    <a:pt x="252604" y="279400"/>
                  </a:moveTo>
                  <a:lnTo>
                    <a:pt x="211974" y="279400"/>
                  </a:lnTo>
                  <a:lnTo>
                    <a:pt x="217590" y="292100"/>
                  </a:lnTo>
                  <a:lnTo>
                    <a:pt x="254773" y="292100"/>
                  </a:lnTo>
                  <a:lnTo>
                    <a:pt x="252604" y="279400"/>
                  </a:lnTo>
                  <a:close/>
                </a:path>
                <a:path w="1831975" h="2222500">
                  <a:moveTo>
                    <a:pt x="262063" y="279400"/>
                  </a:moveTo>
                  <a:lnTo>
                    <a:pt x="252604" y="279400"/>
                  </a:lnTo>
                  <a:lnTo>
                    <a:pt x="256006" y="292100"/>
                  </a:lnTo>
                  <a:lnTo>
                    <a:pt x="261899" y="292100"/>
                  </a:lnTo>
                  <a:lnTo>
                    <a:pt x="262063" y="279400"/>
                  </a:lnTo>
                  <a:close/>
                </a:path>
                <a:path w="1831975" h="2222500">
                  <a:moveTo>
                    <a:pt x="240754" y="254000"/>
                  </a:moveTo>
                  <a:lnTo>
                    <a:pt x="199526" y="254000"/>
                  </a:lnTo>
                  <a:lnTo>
                    <a:pt x="201543" y="266700"/>
                  </a:lnTo>
                  <a:lnTo>
                    <a:pt x="202836" y="266700"/>
                  </a:lnTo>
                  <a:lnTo>
                    <a:pt x="205756" y="279400"/>
                  </a:lnTo>
                  <a:lnTo>
                    <a:pt x="243692" y="279400"/>
                  </a:lnTo>
                  <a:lnTo>
                    <a:pt x="245567" y="275060"/>
                  </a:lnTo>
                  <a:lnTo>
                    <a:pt x="239242" y="266700"/>
                  </a:lnTo>
                  <a:lnTo>
                    <a:pt x="240754" y="254000"/>
                  </a:lnTo>
                  <a:close/>
                </a:path>
                <a:path w="1831975" h="2222500">
                  <a:moveTo>
                    <a:pt x="249179" y="266700"/>
                  </a:moveTo>
                  <a:lnTo>
                    <a:pt x="245567" y="275060"/>
                  </a:lnTo>
                  <a:lnTo>
                    <a:pt x="248849" y="279400"/>
                  </a:lnTo>
                  <a:lnTo>
                    <a:pt x="249775" y="279400"/>
                  </a:lnTo>
                  <a:lnTo>
                    <a:pt x="249179" y="266700"/>
                  </a:lnTo>
                  <a:close/>
                </a:path>
                <a:path w="1831975" h="2222500">
                  <a:moveTo>
                    <a:pt x="231597" y="241300"/>
                  </a:moveTo>
                  <a:lnTo>
                    <a:pt x="182626" y="241300"/>
                  </a:lnTo>
                  <a:lnTo>
                    <a:pt x="188566" y="254000"/>
                  </a:lnTo>
                  <a:lnTo>
                    <a:pt x="191716" y="266700"/>
                  </a:lnTo>
                  <a:lnTo>
                    <a:pt x="194545" y="254000"/>
                  </a:lnTo>
                  <a:lnTo>
                    <a:pt x="227715" y="254000"/>
                  </a:lnTo>
                  <a:lnTo>
                    <a:pt x="231597" y="241300"/>
                  </a:lnTo>
                  <a:close/>
                </a:path>
                <a:path w="1831975" h="2222500">
                  <a:moveTo>
                    <a:pt x="181914" y="241300"/>
                  </a:moveTo>
                  <a:lnTo>
                    <a:pt x="177799" y="254000"/>
                  </a:lnTo>
                  <a:lnTo>
                    <a:pt x="183149" y="254000"/>
                  </a:lnTo>
                  <a:lnTo>
                    <a:pt x="181914" y="241300"/>
                  </a:lnTo>
                  <a:close/>
                </a:path>
                <a:path w="1831975" h="2222500">
                  <a:moveTo>
                    <a:pt x="175972" y="228600"/>
                  </a:moveTo>
                  <a:lnTo>
                    <a:pt x="171557" y="228600"/>
                  </a:lnTo>
                  <a:lnTo>
                    <a:pt x="173576" y="241300"/>
                  </a:lnTo>
                  <a:lnTo>
                    <a:pt x="182112" y="241300"/>
                  </a:lnTo>
                  <a:lnTo>
                    <a:pt x="175972" y="228600"/>
                  </a:lnTo>
                  <a:close/>
                </a:path>
                <a:path w="1831975" h="2222500">
                  <a:moveTo>
                    <a:pt x="179704" y="228600"/>
                  </a:moveTo>
                  <a:lnTo>
                    <a:pt x="175972" y="228600"/>
                  </a:lnTo>
                  <a:lnTo>
                    <a:pt x="182112" y="241300"/>
                  </a:lnTo>
                  <a:lnTo>
                    <a:pt x="179704" y="228600"/>
                  </a:lnTo>
                  <a:close/>
                </a:path>
                <a:path w="1831975" h="2222500">
                  <a:moveTo>
                    <a:pt x="206112" y="228600"/>
                  </a:moveTo>
                  <a:lnTo>
                    <a:pt x="179704" y="228600"/>
                  </a:lnTo>
                  <a:lnTo>
                    <a:pt x="182112" y="241300"/>
                  </a:lnTo>
                  <a:lnTo>
                    <a:pt x="217747" y="241300"/>
                  </a:lnTo>
                  <a:lnTo>
                    <a:pt x="206112" y="228600"/>
                  </a:lnTo>
                  <a:close/>
                </a:path>
                <a:path w="1831975" h="2222500">
                  <a:moveTo>
                    <a:pt x="166759" y="203200"/>
                  </a:moveTo>
                  <a:lnTo>
                    <a:pt x="163910" y="203200"/>
                  </a:lnTo>
                  <a:lnTo>
                    <a:pt x="161534" y="207982"/>
                  </a:lnTo>
                  <a:lnTo>
                    <a:pt x="159494" y="215900"/>
                  </a:lnTo>
                  <a:lnTo>
                    <a:pt x="160228" y="228600"/>
                  </a:lnTo>
                  <a:lnTo>
                    <a:pt x="215603" y="228600"/>
                  </a:lnTo>
                  <a:lnTo>
                    <a:pt x="210312" y="215900"/>
                  </a:lnTo>
                  <a:lnTo>
                    <a:pt x="168186" y="215900"/>
                  </a:lnTo>
                  <a:lnTo>
                    <a:pt x="166759" y="203200"/>
                  </a:lnTo>
                  <a:close/>
                </a:path>
                <a:path w="1831975" h="2222500">
                  <a:moveTo>
                    <a:pt x="187031" y="190500"/>
                  </a:moveTo>
                  <a:lnTo>
                    <a:pt x="139349" y="190500"/>
                  </a:lnTo>
                  <a:lnTo>
                    <a:pt x="148981" y="215900"/>
                  </a:lnTo>
                  <a:lnTo>
                    <a:pt x="157600" y="215900"/>
                  </a:lnTo>
                  <a:lnTo>
                    <a:pt x="161534" y="207982"/>
                  </a:lnTo>
                  <a:lnTo>
                    <a:pt x="162766" y="203200"/>
                  </a:lnTo>
                  <a:lnTo>
                    <a:pt x="182374" y="203200"/>
                  </a:lnTo>
                  <a:lnTo>
                    <a:pt x="187031" y="190500"/>
                  </a:lnTo>
                  <a:close/>
                </a:path>
                <a:path w="1831975" h="2222500">
                  <a:moveTo>
                    <a:pt x="182374" y="203200"/>
                  </a:moveTo>
                  <a:lnTo>
                    <a:pt x="174592" y="203200"/>
                  </a:lnTo>
                  <a:lnTo>
                    <a:pt x="174225" y="215900"/>
                  </a:lnTo>
                  <a:lnTo>
                    <a:pt x="191945" y="215900"/>
                  </a:lnTo>
                  <a:lnTo>
                    <a:pt x="182374" y="203200"/>
                  </a:lnTo>
                  <a:close/>
                </a:path>
                <a:path w="1831975" h="2222500">
                  <a:moveTo>
                    <a:pt x="195219" y="203200"/>
                  </a:moveTo>
                  <a:lnTo>
                    <a:pt x="194747" y="203200"/>
                  </a:lnTo>
                  <a:lnTo>
                    <a:pt x="191945" y="215900"/>
                  </a:lnTo>
                  <a:lnTo>
                    <a:pt x="197798" y="215900"/>
                  </a:lnTo>
                  <a:lnTo>
                    <a:pt x="195219" y="203200"/>
                  </a:lnTo>
                  <a:close/>
                </a:path>
                <a:path w="1831975" h="2222500">
                  <a:moveTo>
                    <a:pt x="206313" y="203200"/>
                  </a:moveTo>
                  <a:lnTo>
                    <a:pt x="197533" y="203200"/>
                  </a:lnTo>
                  <a:lnTo>
                    <a:pt x="197798" y="215900"/>
                  </a:lnTo>
                  <a:lnTo>
                    <a:pt x="208457" y="215900"/>
                  </a:lnTo>
                  <a:lnTo>
                    <a:pt x="206313" y="203200"/>
                  </a:lnTo>
                  <a:close/>
                </a:path>
                <a:path w="1831975" h="2222500">
                  <a:moveTo>
                    <a:pt x="163910" y="203200"/>
                  </a:moveTo>
                  <a:lnTo>
                    <a:pt x="162766" y="203200"/>
                  </a:lnTo>
                  <a:lnTo>
                    <a:pt x="161534" y="207982"/>
                  </a:lnTo>
                  <a:lnTo>
                    <a:pt x="163910" y="203200"/>
                  </a:lnTo>
                  <a:close/>
                </a:path>
                <a:path w="1831975" h="2222500">
                  <a:moveTo>
                    <a:pt x="131758" y="177800"/>
                  </a:moveTo>
                  <a:lnTo>
                    <a:pt x="128324" y="177800"/>
                  </a:lnTo>
                  <a:lnTo>
                    <a:pt x="129245" y="190500"/>
                  </a:lnTo>
                  <a:lnTo>
                    <a:pt x="132389" y="180221"/>
                  </a:lnTo>
                  <a:lnTo>
                    <a:pt x="131758" y="177800"/>
                  </a:lnTo>
                  <a:close/>
                </a:path>
                <a:path w="1831975" h="2222500">
                  <a:moveTo>
                    <a:pt x="181241" y="177800"/>
                  </a:moveTo>
                  <a:lnTo>
                    <a:pt x="133130" y="177800"/>
                  </a:lnTo>
                  <a:lnTo>
                    <a:pt x="132389" y="180221"/>
                  </a:lnTo>
                  <a:lnTo>
                    <a:pt x="135067" y="190500"/>
                  </a:lnTo>
                  <a:lnTo>
                    <a:pt x="180316" y="190500"/>
                  </a:lnTo>
                  <a:lnTo>
                    <a:pt x="181241" y="177800"/>
                  </a:lnTo>
                  <a:close/>
                </a:path>
                <a:path w="1831975" h="2222500">
                  <a:moveTo>
                    <a:pt x="148857" y="152400"/>
                  </a:moveTo>
                  <a:lnTo>
                    <a:pt x="110764" y="152400"/>
                  </a:lnTo>
                  <a:lnTo>
                    <a:pt x="110744" y="165100"/>
                  </a:lnTo>
                  <a:lnTo>
                    <a:pt x="119112" y="177800"/>
                  </a:lnTo>
                  <a:lnTo>
                    <a:pt x="174135" y="177800"/>
                  </a:lnTo>
                  <a:lnTo>
                    <a:pt x="172417" y="165100"/>
                  </a:lnTo>
                  <a:lnTo>
                    <a:pt x="157733" y="165100"/>
                  </a:lnTo>
                  <a:lnTo>
                    <a:pt x="148857" y="152400"/>
                  </a:lnTo>
                  <a:close/>
                </a:path>
                <a:path w="1831975" h="2222500">
                  <a:moveTo>
                    <a:pt x="157561" y="152400"/>
                  </a:moveTo>
                  <a:lnTo>
                    <a:pt x="148857" y="152400"/>
                  </a:lnTo>
                  <a:lnTo>
                    <a:pt x="157924" y="165100"/>
                  </a:lnTo>
                  <a:lnTo>
                    <a:pt x="157561" y="152400"/>
                  </a:lnTo>
                  <a:close/>
                </a:path>
                <a:path w="1831975" h="2222500">
                  <a:moveTo>
                    <a:pt x="146648" y="139700"/>
                  </a:moveTo>
                  <a:lnTo>
                    <a:pt x="98271" y="139700"/>
                  </a:lnTo>
                  <a:lnTo>
                    <a:pt x="100315" y="152400"/>
                  </a:lnTo>
                  <a:lnTo>
                    <a:pt x="152294" y="152400"/>
                  </a:lnTo>
                  <a:lnTo>
                    <a:pt x="146648" y="139700"/>
                  </a:lnTo>
                  <a:close/>
                </a:path>
                <a:path w="1831975" h="2222500">
                  <a:moveTo>
                    <a:pt x="90422" y="114300"/>
                  </a:moveTo>
                  <a:lnTo>
                    <a:pt x="81466" y="114300"/>
                  </a:lnTo>
                  <a:lnTo>
                    <a:pt x="89035" y="127000"/>
                  </a:lnTo>
                  <a:lnTo>
                    <a:pt x="84548" y="127000"/>
                  </a:lnTo>
                  <a:lnTo>
                    <a:pt x="87529" y="139700"/>
                  </a:lnTo>
                  <a:lnTo>
                    <a:pt x="96534" y="139700"/>
                  </a:lnTo>
                  <a:lnTo>
                    <a:pt x="93096" y="127000"/>
                  </a:lnTo>
                  <a:lnTo>
                    <a:pt x="90422" y="114300"/>
                  </a:lnTo>
                  <a:close/>
                </a:path>
                <a:path w="1831975" h="2222500">
                  <a:moveTo>
                    <a:pt x="116010" y="127000"/>
                  </a:moveTo>
                  <a:lnTo>
                    <a:pt x="96269" y="127000"/>
                  </a:lnTo>
                  <a:lnTo>
                    <a:pt x="99578" y="139700"/>
                  </a:lnTo>
                  <a:lnTo>
                    <a:pt x="123361" y="139700"/>
                  </a:lnTo>
                  <a:lnTo>
                    <a:pt x="116010" y="127000"/>
                  </a:lnTo>
                  <a:close/>
                </a:path>
                <a:path w="1831975" h="2222500">
                  <a:moveTo>
                    <a:pt x="142711" y="127000"/>
                  </a:moveTo>
                  <a:lnTo>
                    <a:pt x="145203" y="139700"/>
                  </a:lnTo>
                  <a:lnTo>
                    <a:pt x="146941" y="139700"/>
                  </a:lnTo>
                  <a:lnTo>
                    <a:pt x="142711" y="127000"/>
                  </a:lnTo>
                  <a:close/>
                </a:path>
                <a:path w="1831975" h="2222500">
                  <a:moveTo>
                    <a:pt x="113863" y="114300"/>
                  </a:moveTo>
                  <a:lnTo>
                    <a:pt x="92149" y="114300"/>
                  </a:lnTo>
                  <a:lnTo>
                    <a:pt x="101916" y="127000"/>
                  </a:lnTo>
                  <a:lnTo>
                    <a:pt x="113518" y="127000"/>
                  </a:lnTo>
                  <a:lnTo>
                    <a:pt x="113863" y="114300"/>
                  </a:lnTo>
                  <a:close/>
                </a:path>
                <a:path w="1831975" h="2222500">
                  <a:moveTo>
                    <a:pt x="112666" y="101600"/>
                  </a:moveTo>
                  <a:lnTo>
                    <a:pt x="71362" y="101600"/>
                  </a:lnTo>
                  <a:lnTo>
                    <a:pt x="73013" y="114300"/>
                  </a:lnTo>
                  <a:lnTo>
                    <a:pt x="113863" y="114300"/>
                  </a:lnTo>
                  <a:lnTo>
                    <a:pt x="113518" y="127000"/>
                  </a:lnTo>
                  <a:lnTo>
                    <a:pt x="120959" y="127000"/>
                  </a:lnTo>
                  <a:lnTo>
                    <a:pt x="116715" y="114300"/>
                  </a:lnTo>
                  <a:lnTo>
                    <a:pt x="112666" y="101600"/>
                  </a:lnTo>
                  <a:close/>
                </a:path>
                <a:path w="1831975" h="2222500">
                  <a:moveTo>
                    <a:pt x="70424" y="101600"/>
                  </a:moveTo>
                  <a:lnTo>
                    <a:pt x="65917" y="101600"/>
                  </a:lnTo>
                  <a:lnTo>
                    <a:pt x="65247" y="114300"/>
                  </a:lnTo>
                  <a:lnTo>
                    <a:pt x="73013" y="114300"/>
                  </a:lnTo>
                  <a:lnTo>
                    <a:pt x="70424" y="101600"/>
                  </a:lnTo>
                  <a:close/>
                </a:path>
                <a:path w="1831975" h="2222500">
                  <a:moveTo>
                    <a:pt x="116097" y="101600"/>
                  </a:moveTo>
                  <a:lnTo>
                    <a:pt x="112666" y="101600"/>
                  </a:lnTo>
                  <a:lnTo>
                    <a:pt x="118198" y="114300"/>
                  </a:lnTo>
                  <a:lnTo>
                    <a:pt x="116097" y="101600"/>
                  </a:lnTo>
                  <a:close/>
                </a:path>
                <a:path w="1831975" h="2222500">
                  <a:moveTo>
                    <a:pt x="94241" y="88900"/>
                  </a:moveTo>
                  <a:lnTo>
                    <a:pt x="50933" y="88900"/>
                  </a:lnTo>
                  <a:lnTo>
                    <a:pt x="59478" y="101600"/>
                  </a:lnTo>
                  <a:lnTo>
                    <a:pt x="98199" y="101600"/>
                  </a:lnTo>
                  <a:lnTo>
                    <a:pt x="94241" y="88900"/>
                  </a:lnTo>
                  <a:close/>
                </a:path>
                <a:path w="1831975" h="2222500">
                  <a:moveTo>
                    <a:pt x="52213" y="76200"/>
                  </a:moveTo>
                  <a:lnTo>
                    <a:pt x="46201" y="76200"/>
                  </a:lnTo>
                  <a:lnTo>
                    <a:pt x="49551" y="88900"/>
                  </a:lnTo>
                  <a:lnTo>
                    <a:pt x="52213" y="76200"/>
                  </a:lnTo>
                  <a:close/>
                </a:path>
                <a:path w="1831975" h="2222500">
                  <a:moveTo>
                    <a:pt x="88534" y="76200"/>
                  </a:moveTo>
                  <a:lnTo>
                    <a:pt x="57450" y="76200"/>
                  </a:lnTo>
                  <a:lnTo>
                    <a:pt x="54179" y="88900"/>
                  </a:lnTo>
                  <a:lnTo>
                    <a:pt x="88423" y="88900"/>
                  </a:lnTo>
                  <a:lnTo>
                    <a:pt x="88534" y="76200"/>
                  </a:lnTo>
                  <a:close/>
                </a:path>
                <a:path w="1831975" h="2222500">
                  <a:moveTo>
                    <a:pt x="94458" y="76200"/>
                  </a:moveTo>
                  <a:lnTo>
                    <a:pt x="88534" y="76200"/>
                  </a:lnTo>
                  <a:lnTo>
                    <a:pt x="96084" y="88900"/>
                  </a:lnTo>
                  <a:lnTo>
                    <a:pt x="103225" y="88900"/>
                  </a:lnTo>
                  <a:lnTo>
                    <a:pt x="103599" y="87077"/>
                  </a:lnTo>
                  <a:lnTo>
                    <a:pt x="94458" y="76200"/>
                  </a:lnTo>
                  <a:close/>
                </a:path>
                <a:path w="1831975" h="2222500">
                  <a:moveTo>
                    <a:pt x="105832" y="76200"/>
                  </a:moveTo>
                  <a:lnTo>
                    <a:pt x="103599" y="87077"/>
                  </a:lnTo>
                  <a:lnTo>
                    <a:pt x="105131" y="88900"/>
                  </a:lnTo>
                  <a:lnTo>
                    <a:pt x="109089" y="88900"/>
                  </a:lnTo>
                  <a:lnTo>
                    <a:pt x="105832" y="76200"/>
                  </a:lnTo>
                  <a:close/>
                </a:path>
                <a:path w="1831975" h="2222500">
                  <a:moveTo>
                    <a:pt x="48431" y="63500"/>
                  </a:moveTo>
                  <a:lnTo>
                    <a:pt x="35210" y="63500"/>
                  </a:lnTo>
                  <a:lnTo>
                    <a:pt x="40961" y="76200"/>
                  </a:lnTo>
                  <a:lnTo>
                    <a:pt x="41101" y="76200"/>
                  </a:lnTo>
                  <a:lnTo>
                    <a:pt x="48431" y="63500"/>
                  </a:lnTo>
                  <a:close/>
                </a:path>
                <a:path w="1831975" h="2222500">
                  <a:moveTo>
                    <a:pt x="72685" y="63500"/>
                  </a:moveTo>
                  <a:lnTo>
                    <a:pt x="48431" y="63500"/>
                  </a:lnTo>
                  <a:lnTo>
                    <a:pt x="45687" y="76200"/>
                  </a:lnTo>
                  <a:lnTo>
                    <a:pt x="64593" y="76200"/>
                  </a:lnTo>
                  <a:lnTo>
                    <a:pt x="72685" y="63500"/>
                  </a:lnTo>
                  <a:close/>
                </a:path>
                <a:path w="1831975" h="2222500">
                  <a:moveTo>
                    <a:pt x="78235" y="63500"/>
                  </a:moveTo>
                  <a:lnTo>
                    <a:pt x="72685" y="63500"/>
                  </a:lnTo>
                  <a:lnTo>
                    <a:pt x="64593" y="76200"/>
                  </a:lnTo>
                  <a:lnTo>
                    <a:pt x="75156" y="76200"/>
                  </a:lnTo>
                  <a:lnTo>
                    <a:pt x="78235" y="63500"/>
                  </a:lnTo>
                  <a:close/>
                </a:path>
                <a:path w="1831975" h="2222500">
                  <a:moveTo>
                    <a:pt x="83152" y="63500"/>
                  </a:moveTo>
                  <a:lnTo>
                    <a:pt x="78235" y="63500"/>
                  </a:lnTo>
                  <a:lnTo>
                    <a:pt x="75156" y="76200"/>
                  </a:lnTo>
                  <a:lnTo>
                    <a:pt x="78105" y="76200"/>
                  </a:lnTo>
                  <a:lnTo>
                    <a:pt x="83152" y="63500"/>
                  </a:lnTo>
                  <a:close/>
                </a:path>
                <a:path w="1831975" h="2222500">
                  <a:moveTo>
                    <a:pt x="86545" y="63500"/>
                  </a:moveTo>
                  <a:lnTo>
                    <a:pt x="83152" y="63500"/>
                  </a:lnTo>
                  <a:lnTo>
                    <a:pt x="85309" y="76200"/>
                  </a:lnTo>
                  <a:lnTo>
                    <a:pt x="85815" y="76200"/>
                  </a:lnTo>
                  <a:lnTo>
                    <a:pt x="86545" y="63500"/>
                  </a:lnTo>
                  <a:close/>
                </a:path>
                <a:path w="1831975" h="2222500">
                  <a:moveTo>
                    <a:pt x="91822" y="63500"/>
                  </a:moveTo>
                  <a:lnTo>
                    <a:pt x="87623" y="63500"/>
                  </a:lnTo>
                  <a:lnTo>
                    <a:pt x="90105" y="76200"/>
                  </a:lnTo>
                  <a:lnTo>
                    <a:pt x="91822" y="63500"/>
                  </a:lnTo>
                  <a:close/>
                </a:path>
                <a:path w="1831975" h="2222500">
                  <a:moveTo>
                    <a:pt x="20285" y="50800"/>
                  </a:moveTo>
                  <a:lnTo>
                    <a:pt x="16495" y="50800"/>
                  </a:lnTo>
                  <a:lnTo>
                    <a:pt x="21049" y="63500"/>
                  </a:lnTo>
                  <a:lnTo>
                    <a:pt x="20285" y="50800"/>
                  </a:lnTo>
                  <a:close/>
                </a:path>
                <a:path w="1831975" h="2222500">
                  <a:moveTo>
                    <a:pt x="73909" y="50800"/>
                  </a:moveTo>
                  <a:lnTo>
                    <a:pt x="26787" y="50800"/>
                  </a:lnTo>
                  <a:lnTo>
                    <a:pt x="24170" y="63500"/>
                  </a:lnTo>
                  <a:lnTo>
                    <a:pt x="73613" y="63500"/>
                  </a:lnTo>
                  <a:lnTo>
                    <a:pt x="73909" y="50800"/>
                  </a:lnTo>
                  <a:close/>
                </a:path>
                <a:path w="1831975" h="2222500">
                  <a:moveTo>
                    <a:pt x="81058" y="50800"/>
                  </a:moveTo>
                  <a:lnTo>
                    <a:pt x="75918" y="50800"/>
                  </a:lnTo>
                  <a:lnTo>
                    <a:pt x="78636" y="63500"/>
                  </a:lnTo>
                  <a:lnTo>
                    <a:pt x="81058" y="50800"/>
                  </a:lnTo>
                  <a:close/>
                </a:path>
                <a:path w="1831975" h="2222500">
                  <a:moveTo>
                    <a:pt x="65729" y="38100"/>
                  </a:moveTo>
                  <a:lnTo>
                    <a:pt x="19175" y="38100"/>
                  </a:lnTo>
                  <a:lnTo>
                    <a:pt x="13856" y="50800"/>
                  </a:lnTo>
                  <a:lnTo>
                    <a:pt x="62316" y="50800"/>
                  </a:lnTo>
                  <a:lnTo>
                    <a:pt x="65729" y="38100"/>
                  </a:lnTo>
                  <a:close/>
                </a:path>
                <a:path w="1831975" h="2222500">
                  <a:moveTo>
                    <a:pt x="69393" y="38100"/>
                  </a:moveTo>
                  <a:lnTo>
                    <a:pt x="65729" y="38100"/>
                  </a:lnTo>
                  <a:lnTo>
                    <a:pt x="71550" y="50800"/>
                  </a:lnTo>
                  <a:lnTo>
                    <a:pt x="73571" y="50800"/>
                  </a:lnTo>
                  <a:lnTo>
                    <a:pt x="69393" y="38100"/>
                  </a:lnTo>
                  <a:close/>
                </a:path>
                <a:path w="1831975" h="2222500">
                  <a:moveTo>
                    <a:pt x="72691" y="39901"/>
                  </a:moveTo>
                  <a:lnTo>
                    <a:pt x="73571" y="50800"/>
                  </a:lnTo>
                  <a:lnTo>
                    <a:pt x="78045" y="50800"/>
                  </a:lnTo>
                  <a:lnTo>
                    <a:pt x="72691" y="39901"/>
                  </a:lnTo>
                  <a:close/>
                </a:path>
                <a:path w="1831975" h="2222500">
                  <a:moveTo>
                    <a:pt x="72545" y="38100"/>
                  </a:moveTo>
                  <a:lnTo>
                    <a:pt x="71806" y="38100"/>
                  </a:lnTo>
                  <a:lnTo>
                    <a:pt x="72691" y="39901"/>
                  </a:lnTo>
                  <a:lnTo>
                    <a:pt x="72545" y="38100"/>
                  </a:lnTo>
                  <a:close/>
                </a:path>
                <a:path w="1831975" h="2222500">
                  <a:moveTo>
                    <a:pt x="42106" y="25400"/>
                  </a:moveTo>
                  <a:lnTo>
                    <a:pt x="4733" y="25400"/>
                  </a:lnTo>
                  <a:lnTo>
                    <a:pt x="8008" y="38100"/>
                  </a:lnTo>
                  <a:lnTo>
                    <a:pt x="48036" y="38100"/>
                  </a:lnTo>
                  <a:lnTo>
                    <a:pt x="42106" y="25400"/>
                  </a:lnTo>
                  <a:close/>
                </a:path>
                <a:path w="1831975" h="2222500">
                  <a:moveTo>
                    <a:pt x="52567" y="25400"/>
                  </a:moveTo>
                  <a:lnTo>
                    <a:pt x="48036" y="38100"/>
                  </a:lnTo>
                  <a:lnTo>
                    <a:pt x="49206" y="38100"/>
                  </a:lnTo>
                  <a:lnTo>
                    <a:pt x="53605" y="27575"/>
                  </a:lnTo>
                  <a:lnTo>
                    <a:pt x="52567" y="25400"/>
                  </a:lnTo>
                  <a:close/>
                </a:path>
                <a:path w="1831975" h="2222500">
                  <a:moveTo>
                    <a:pt x="54921" y="30331"/>
                  </a:moveTo>
                  <a:lnTo>
                    <a:pt x="55561" y="38100"/>
                  </a:lnTo>
                  <a:lnTo>
                    <a:pt x="58629" y="38100"/>
                  </a:lnTo>
                  <a:lnTo>
                    <a:pt x="54921" y="30331"/>
                  </a:lnTo>
                  <a:close/>
                </a:path>
                <a:path w="1831975" h="2222500">
                  <a:moveTo>
                    <a:pt x="54514" y="25400"/>
                  </a:moveTo>
                  <a:lnTo>
                    <a:pt x="53605" y="27575"/>
                  </a:lnTo>
                  <a:lnTo>
                    <a:pt x="54921" y="30331"/>
                  </a:lnTo>
                  <a:lnTo>
                    <a:pt x="54514" y="25400"/>
                  </a:lnTo>
                  <a:close/>
                </a:path>
                <a:path w="1831975" h="2222500">
                  <a:moveTo>
                    <a:pt x="18536" y="12700"/>
                  </a:moveTo>
                  <a:lnTo>
                    <a:pt x="0" y="12700"/>
                  </a:lnTo>
                  <a:lnTo>
                    <a:pt x="1059" y="25400"/>
                  </a:lnTo>
                  <a:lnTo>
                    <a:pt x="23154" y="25400"/>
                  </a:lnTo>
                  <a:lnTo>
                    <a:pt x="18536" y="12700"/>
                  </a:lnTo>
                  <a:close/>
                </a:path>
                <a:path w="1831975" h="2222500">
                  <a:moveTo>
                    <a:pt x="42515" y="12700"/>
                  </a:moveTo>
                  <a:lnTo>
                    <a:pt x="22316" y="12700"/>
                  </a:lnTo>
                  <a:lnTo>
                    <a:pt x="23154" y="25400"/>
                  </a:lnTo>
                  <a:lnTo>
                    <a:pt x="38893" y="25400"/>
                  </a:lnTo>
                  <a:lnTo>
                    <a:pt x="42515" y="12700"/>
                  </a:lnTo>
                  <a:close/>
                </a:path>
                <a:path w="1831975" h="2222500">
                  <a:moveTo>
                    <a:pt x="47625" y="12700"/>
                  </a:moveTo>
                  <a:lnTo>
                    <a:pt x="44473" y="12700"/>
                  </a:lnTo>
                  <a:lnTo>
                    <a:pt x="48651" y="25400"/>
                  </a:lnTo>
                  <a:lnTo>
                    <a:pt x="47625" y="12700"/>
                  </a:lnTo>
                  <a:close/>
                </a:path>
                <a:path w="1831975" h="2222500">
                  <a:moveTo>
                    <a:pt x="13108" y="0"/>
                  </a:moveTo>
                  <a:lnTo>
                    <a:pt x="13082" y="12700"/>
                  </a:lnTo>
                  <a:lnTo>
                    <a:pt x="17877" y="12700"/>
                  </a:lnTo>
                  <a:lnTo>
                    <a:pt x="13108" y="0"/>
                  </a:lnTo>
                  <a:close/>
                </a:path>
                <a:path w="1831975" h="2222500">
                  <a:moveTo>
                    <a:pt x="27227" y="0"/>
                  </a:moveTo>
                  <a:lnTo>
                    <a:pt x="22971" y="0"/>
                  </a:lnTo>
                  <a:lnTo>
                    <a:pt x="25667" y="12700"/>
                  </a:lnTo>
                  <a:lnTo>
                    <a:pt x="32180" y="12700"/>
                  </a:lnTo>
                  <a:lnTo>
                    <a:pt x="27227" y="0"/>
                  </a:lnTo>
                  <a:close/>
                </a:path>
                <a:path w="1831975" h="2222500">
                  <a:moveTo>
                    <a:pt x="34410" y="0"/>
                  </a:moveTo>
                  <a:lnTo>
                    <a:pt x="33416" y="0"/>
                  </a:lnTo>
                  <a:lnTo>
                    <a:pt x="32180" y="12700"/>
                  </a:lnTo>
                  <a:lnTo>
                    <a:pt x="33761" y="12700"/>
                  </a:lnTo>
                  <a:lnTo>
                    <a:pt x="34410" y="0"/>
                  </a:lnTo>
                  <a:close/>
                </a:path>
                <a:path w="1831975" h="2222500">
                  <a:moveTo>
                    <a:pt x="35444" y="0"/>
                  </a:moveTo>
                  <a:lnTo>
                    <a:pt x="34410" y="0"/>
                  </a:lnTo>
                  <a:lnTo>
                    <a:pt x="37583" y="12700"/>
                  </a:lnTo>
                  <a:lnTo>
                    <a:pt x="43415" y="12700"/>
                  </a:lnTo>
                  <a:lnTo>
                    <a:pt x="3544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53606" y="2952941"/>
              <a:ext cx="21792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62452" y="5195681"/>
              <a:ext cx="217930" cy="22860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546963"/>
            <a:ext cx="1329690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45" dirty="0">
                <a:latin typeface="Cambria"/>
                <a:cs typeface="Cambria"/>
              </a:rPr>
              <a:t>Setting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-10" dirty="0">
                <a:latin typeface="Cambria"/>
                <a:cs typeface="Cambria"/>
              </a:rPr>
              <a:t>up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570" dirty="0">
                <a:latin typeface="Cambria"/>
                <a:cs typeface="Cambria"/>
              </a:rPr>
              <a:t>HTML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80" dirty="0">
                <a:latin typeface="Cambria"/>
                <a:cs typeface="Cambria"/>
              </a:rPr>
              <a:t>Form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204" dirty="0">
                <a:latin typeface="Cambria"/>
                <a:cs typeface="Cambria"/>
              </a:rPr>
              <a:t>-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50" dirty="0">
                <a:latin typeface="Cambria"/>
                <a:cs typeface="Cambria"/>
              </a:rPr>
              <a:t>Data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-20" dirty="0">
                <a:latin typeface="Cambria"/>
                <a:cs typeface="Cambria"/>
              </a:rPr>
              <a:t>Binding</a:t>
            </a:r>
            <a:endParaRPr sz="59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2940" y="2144601"/>
            <a:ext cx="19057620" cy="7403465"/>
            <a:chOff x="522940" y="2144601"/>
            <a:chExt cx="19057620" cy="7403465"/>
          </a:xfrm>
        </p:grpSpPr>
        <p:sp>
          <p:nvSpPr>
            <p:cNvPr id="7" name="object 7"/>
            <p:cNvSpPr/>
            <p:nvPr/>
          </p:nvSpPr>
          <p:spPr>
            <a:xfrm>
              <a:off x="700945" y="2259781"/>
              <a:ext cx="18702655" cy="6944995"/>
            </a:xfrm>
            <a:custGeom>
              <a:avLst/>
              <a:gdLst/>
              <a:ahLst/>
              <a:cxnLst/>
              <a:rect l="l" t="t" r="r" b="b"/>
              <a:pathLst>
                <a:path w="18702655" h="6944995">
                  <a:moveTo>
                    <a:pt x="18702205" y="0"/>
                  </a:moveTo>
                  <a:lnTo>
                    <a:pt x="0" y="0"/>
                  </a:lnTo>
                  <a:lnTo>
                    <a:pt x="0" y="6944814"/>
                  </a:lnTo>
                  <a:lnTo>
                    <a:pt x="18702205" y="6944814"/>
                  </a:lnTo>
                  <a:lnTo>
                    <a:pt x="18702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940" y="2144601"/>
              <a:ext cx="198946" cy="74029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81002" y="2144601"/>
              <a:ext cx="198946" cy="74029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887" y="2144601"/>
              <a:ext cx="18659117" cy="1780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887" y="9149623"/>
              <a:ext cx="18659117" cy="3978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34567" y="2299078"/>
            <a:ext cx="17894300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th:action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"@{/processStudentForm}"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th:object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"${student}"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method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"POST"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tabLst>
                <a:tab pos="6939915" algn="l"/>
              </a:tabLst>
            </a:pPr>
            <a:r>
              <a:rPr sz="3450" b="1" dirty="0">
                <a:latin typeface="Arial"/>
                <a:cs typeface="Arial"/>
              </a:rPr>
              <a:t>First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20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"*{firstName}"</a:t>
            </a:r>
            <a:r>
              <a:rPr sz="3450" b="1" i="1" spc="-4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1519" y="4393255"/>
            <a:ext cx="19323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11519" y="5440343"/>
            <a:ext cx="116370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514465" algn="l"/>
              </a:tabLst>
            </a:pPr>
            <a:r>
              <a:rPr sz="3450" b="1" spc="5" dirty="0">
                <a:latin typeface="Arial"/>
                <a:cs typeface="Arial"/>
              </a:rPr>
              <a:t>Last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1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"*{lastName}"</a:t>
            </a:r>
            <a:r>
              <a:rPr sz="3450" b="1" i="1" spc="-8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11519" y="6487431"/>
            <a:ext cx="19323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4567" y="7534520"/>
            <a:ext cx="8787765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-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19575" y="3262838"/>
            <a:ext cx="15391765" cy="4040504"/>
            <a:chOff x="4619575" y="3262838"/>
            <a:chExt cx="15391765" cy="4040504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83663" y="4674119"/>
              <a:ext cx="5486743" cy="25863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1246" y="4635850"/>
              <a:ext cx="5569605" cy="2667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9575" y="3262838"/>
              <a:ext cx="9450300" cy="27213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8411" y="4027899"/>
              <a:ext cx="8612628" cy="117732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46414" y="4543877"/>
            <a:ext cx="81965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*{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…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shortcut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r>
              <a:rPr sz="2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for: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${student.firstName}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38239" y="5329692"/>
            <a:ext cx="9450705" cy="2700655"/>
            <a:chOff x="3938239" y="5329692"/>
            <a:chExt cx="9450705" cy="270065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38239" y="5329692"/>
              <a:ext cx="9450300" cy="270044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7079" y="6090824"/>
              <a:ext cx="8612626" cy="116423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575385" y="6593714"/>
            <a:ext cx="817625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*{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…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} is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shortcut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for: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${student.lastName}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91938" y="2254574"/>
            <a:ext cx="18586450" cy="6450330"/>
            <a:chOff x="591938" y="2254574"/>
            <a:chExt cx="18586450" cy="6450330"/>
          </a:xfrm>
        </p:grpSpPr>
        <p:sp>
          <p:nvSpPr>
            <p:cNvPr id="6" name="object 6"/>
            <p:cNvSpPr/>
            <p:nvPr/>
          </p:nvSpPr>
          <p:spPr>
            <a:xfrm>
              <a:off x="769943" y="2369753"/>
              <a:ext cx="18225135" cy="5992495"/>
            </a:xfrm>
            <a:custGeom>
              <a:avLst/>
              <a:gdLst/>
              <a:ahLst/>
              <a:cxnLst/>
              <a:rect l="l" t="t" r="r" b="b"/>
              <a:pathLst>
                <a:path w="18225135" h="5992495">
                  <a:moveTo>
                    <a:pt x="18224691" y="0"/>
                  </a:moveTo>
                  <a:lnTo>
                    <a:pt x="0" y="0"/>
                  </a:lnTo>
                  <a:lnTo>
                    <a:pt x="0" y="5991964"/>
                  </a:lnTo>
                  <a:lnTo>
                    <a:pt x="18224691" y="5991964"/>
                  </a:lnTo>
                  <a:lnTo>
                    <a:pt x="18224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938" y="2254574"/>
              <a:ext cx="198946" cy="64500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78814" y="2254574"/>
              <a:ext cx="198946" cy="64500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884" y="2254574"/>
              <a:ext cx="18187927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884" y="8306745"/>
              <a:ext cx="18187927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80516" y="4214020"/>
            <a:ext cx="165988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0516" y="5114516"/>
            <a:ext cx="99783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585460" algn="l"/>
              </a:tabLst>
            </a:pPr>
            <a:r>
              <a:rPr sz="2950" b="1" spc="5" dirty="0">
                <a:latin typeface="Arial"/>
                <a:cs typeface="Arial"/>
              </a:rPr>
              <a:t>Last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name: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2950" b="1" spc="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"*{lastName}"</a:t>
            </a:r>
            <a:r>
              <a:rPr sz="2950" b="1" i="1" spc="-3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0516" y="6015013"/>
            <a:ext cx="165988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0516" y="6915508"/>
            <a:ext cx="72129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2950" b="1" spc="-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3564" y="7816005"/>
            <a:ext cx="14084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fo</a:t>
            </a:r>
            <a:r>
              <a:rPr sz="2950" b="1" spc="10" dirty="0">
                <a:solidFill>
                  <a:srgbClr val="4E9192"/>
                </a:solidFill>
                <a:latin typeface="Arial"/>
                <a:cs typeface="Arial"/>
              </a:rPr>
              <a:t>rm</a:t>
            </a:r>
            <a:r>
              <a:rPr sz="2950" b="1" spc="10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83015" y="546963"/>
            <a:ext cx="1534350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85" dirty="0">
                <a:latin typeface="Cambria"/>
                <a:cs typeface="Cambria"/>
              </a:rPr>
              <a:t>When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80" dirty="0">
                <a:latin typeface="Cambria"/>
                <a:cs typeface="Cambria"/>
              </a:rPr>
              <a:t>Form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45" dirty="0">
                <a:latin typeface="Cambria"/>
                <a:cs typeface="Cambria"/>
              </a:rPr>
              <a:t>is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20" dirty="0">
                <a:latin typeface="Cambria"/>
                <a:cs typeface="Cambria"/>
              </a:rPr>
              <a:t>Loaded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1375" dirty="0">
                <a:latin typeface="Cambria"/>
                <a:cs typeface="Cambria"/>
              </a:rPr>
              <a:t>…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20" dirty="0">
                <a:latin typeface="Cambria"/>
                <a:cs typeface="Cambria"/>
              </a:rPr>
              <a:t>fields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90" dirty="0">
                <a:latin typeface="Cambria"/>
                <a:cs typeface="Cambria"/>
              </a:rPr>
              <a:t>are</a:t>
            </a:r>
            <a:r>
              <a:rPr sz="5900" spc="105" dirty="0">
                <a:latin typeface="Cambria"/>
                <a:cs typeface="Cambria"/>
              </a:rPr>
              <a:t> </a:t>
            </a:r>
            <a:r>
              <a:rPr sz="5900" spc="-135" dirty="0">
                <a:latin typeface="Cambria"/>
                <a:cs typeface="Cambria"/>
              </a:rPr>
              <a:t>populated</a:t>
            </a:r>
            <a:endParaRPr sz="59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541314" y="1244597"/>
            <a:ext cx="7538720" cy="9233535"/>
            <a:chOff x="12541314" y="1244597"/>
            <a:chExt cx="7538720" cy="923353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41314" y="1244597"/>
              <a:ext cx="7538340" cy="92329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59609" y="3233095"/>
              <a:ext cx="6701746" cy="52451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03564" y="2413028"/>
            <a:ext cx="17245965" cy="18605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2950" b="1" spc="3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th:action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"@{/processStudentForm}"</a:t>
            </a:r>
            <a:r>
              <a:rPr sz="2950" b="1" i="1" spc="3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th:object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"${student}"</a:t>
            </a:r>
            <a:r>
              <a:rPr sz="2950" b="1" i="1" spc="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method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"POST"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ts val="3370"/>
              </a:lnSpc>
              <a:tabLst>
                <a:tab pos="6003925" algn="l"/>
              </a:tabLst>
            </a:pPr>
            <a:r>
              <a:rPr sz="2950" b="1" spc="5" dirty="0">
                <a:latin typeface="Arial"/>
                <a:cs typeface="Arial"/>
              </a:rPr>
              <a:t>First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name: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2950" b="1" spc="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"*{firstName}"</a:t>
            </a:r>
            <a:r>
              <a:rPr sz="2950" b="1" i="1" spc="-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 marR="5080" algn="r">
              <a:lnSpc>
                <a:spcPts val="3970"/>
              </a:lnSpc>
            </a:pPr>
            <a:r>
              <a:rPr sz="3450" spc="5" dirty="0">
                <a:latin typeface="Arial MT"/>
                <a:cs typeface="Arial MT"/>
              </a:rPr>
              <a:t>When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form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is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b="1" dirty="0">
                <a:latin typeface="Arial"/>
                <a:cs typeface="Arial"/>
              </a:rPr>
              <a:t>loaded</a:t>
            </a:r>
            <a:r>
              <a:rPr sz="3450" dirty="0">
                <a:latin typeface="Arial MT"/>
                <a:cs typeface="Arial MT"/>
              </a:rPr>
              <a:t>,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462449" y="4222594"/>
            <a:ext cx="569658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Arial MT"/>
                <a:cs typeface="Arial MT"/>
              </a:rPr>
              <a:t>Spring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MVC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will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read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student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70179" y="4725197"/>
            <a:ext cx="308102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59765" marR="5080" indent="-647700">
              <a:lnSpc>
                <a:spcPts val="3960"/>
              </a:lnSpc>
              <a:spcBef>
                <a:spcPts val="390"/>
              </a:spcBef>
            </a:pPr>
            <a:r>
              <a:rPr sz="3450" spc="5" dirty="0">
                <a:latin typeface="Arial MT"/>
                <a:cs typeface="Arial MT"/>
              </a:rPr>
              <a:t>from</a:t>
            </a:r>
            <a:r>
              <a:rPr sz="3450" spc="-4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the</a:t>
            </a:r>
            <a:r>
              <a:rPr sz="3450" spc="-4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model, </a:t>
            </a:r>
            <a:r>
              <a:rPr sz="3450" spc="-944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then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call: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915431" y="6302385"/>
            <a:ext cx="4869815" cy="16211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student.</a:t>
            </a:r>
            <a:r>
              <a:rPr sz="3450" b="1" dirty="0">
                <a:solidFill>
                  <a:srgbClr val="FF2600"/>
                </a:solidFill>
                <a:latin typeface="Arial"/>
                <a:cs typeface="Arial"/>
              </a:rPr>
              <a:t>get</a:t>
            </a:r>
            <a:r>
              <a:rPr sz="3450" b="1" u="heavy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FirstName</a:t>
            </a:r>
            <a:r>
              <a:rPr sz="3450" b="1" dirty="0">
                <a:solidFill>
                  <a:srgbClr val="FF2600"/>
                </a:solidFill>
                <a:latin typeface="Arial"/>
                <a:cs typeface="Arial"/>
              </a:rPr>
              <a:t>()</a:t>
            </a:r>
            <a:endParaRPr sz="3450">
              <a:latin typeface="Arial"/>
              <a:cs typeface="Arial"/>
            </a:endParaRPr>
          </a:p>
          <a:p>
            <a:pPr marL="12700" marR="83820" indent="-635" algn="ctr">
              <a:lnSpc>
                <a:spcPts val="4120"/>
              </a:lnSpc>
              <a:spcBef>
                <a:spcPts val="275"/>
              </a:spcBef>
            </a:pPr>
            <a:r>
              <a:rPr sz="3450" b="1" spc="10" dirty="0">
                <a:latin typeface="Arial"/>
                <a:cs typeface="Arial"/>
              </a:rPr>
              <a:t>… 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st</a:t>
            </a:r>
            <a:r>
              <a:rPr sz="3450" b="1" dirty="0">
                <a:latin typeface="Arial"/>
                <a:cs typeface="Arial"/>
              </a:rPr>
              <a:t>ud</a:t>
            </a:r>
            <a:r>
              <a:rPr sz="3450" b="1" spc="5" dirty="0">
                <a:latin typeface="Arial"/>
                <a:cs typeface="Arial"/>
              </a:rPr>
              <a:t>e</a:t>
            </a:r>
            <a:r>
              <a:rPr sz="3450" b="1" dirty="0">
                <a:latin typeface="Arial"/>
                <a:cs typeface="Arial"/>
              </a:rPr>
              <a:t>nt.</a:t>
            </a:r>
            <a:r>
              <a:rPr sz="3450" b="1" dirty="0">
                <a:solidFill>
                  <a:srgbClr val="FF2600"/>
                </a:solidFill>
                <a:latin typeface="Arial"/>
                <a:cs typeface="Arial"/>
              </a:rPr>
              <a:t>get</a:t>
            </a:r>
            <a:r>
              <a:rPr sz="3450" b="1" u="heavy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L</a:t>
            </a:r>
            <a:r>
              <a:rPr sz="3450" b="1" u="heavy" spc="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astName()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804870" y="4119376"/>
            <a:ext cx="3042917" cy="3576199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004828"/>
            <a:ext cx="14425294" cy="3784600"/>
            <a:chOff x="0" y="2004828"/>
            <a:chExt cx="14425294" cy="37846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04828"/>
              <a:ext cx="14425173" cy="37844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8902" y="2969208"/>
              <a:ext cx="13688060" cy="1842135"/>
            </a:xfrm>
            <a:custGeom>
              <a:avLst/>
              <a:gdLst/>
              <a:ahLst/>
              <a:cxnLst/>
              <a:rect l="l" t="t" r="r" b="b"/>
              <a:pathLst>
                <a:path w="13688060" h="1842135">
                  <a:moveTo>
                    <a:pt x="13687436" y="0"/>
                  </a:moveTo>
                  <a:lnTo>
                    <a:pt x="0" y="0"/>
                  </a:lnTo>
                  <a:lnTo>
                    <a:pt x="0" y="1841734"/>
                  </a:lnTo>
                  <a:lnTo>
                    <a:pt x="13687436" y="1841734"/>
                  </a:lnTo>
                  <a:lnTo>
                    <a:pt x="13687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1630" y="3172124"/>
            <a:ext cx="9903460" cy="1351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60"/>
              </a:lnSpc>
              <a:spcBef>
                <a:spcPts val="105"/>
              </a:spcBef>
            </a:pP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389255">
              <a:lnSpc>
                <a:spcPts val="2555"/>
              </a:lnSpc>
            </a:pP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300" b="1" dirty="0">
                <a:latin typeface="Courier New"/>
                <a:cs typeface="Courier New"/>
              </a:rPr>
              <a:t>org.springframework.boot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groupId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389255">
              <a:lnSpc>
                <a:spcPts val="2555"/>
              </a:lnSpc>
            </a:pP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r>
              <a:rPr sz="2300" b="1" dirty="0">
                <a:latin typeface="Courier New"/>
                <a:cs typeface="Courier New"/>
              </a:rPr>
              <a:t>spring-boot-starter-thymeleaf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artifactId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ts val="2660"/>
              </a:lnSpc>
            </a:pP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&lt;/</a:t>
            </a:r>
            <a:r>
              <a:rPr sz="2300" b="1" dirty="0">
                <a:solidFill>
                  <a:srgbClr val="4E9192"/>
                </a:solidFill>
                <a:latin typeface="Courier New"/>
                <a:cs typeface="Courier New"/>
              </a:rPr>
              <a:t>dependency</a:t>
            </a:r>
            <a:r>
              <a:rPr sz="2300" b="1" dirty="0">
                <a:solidFill>
                  <a:srgbClr val="009193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26358" y="4376327"/>
            <a:ext cx="17640935" cy="5530215"/>
            <a:chOff x="1626358" y="4376327"/>
            <a:chExt cx="17640935" cy="55302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2972" y="4470565"/>
              <a:ext cx="8387179" cy="45757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6379" y="4376327"/>
              <a:ext cx="8680364" cy="49527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8368" y="7342743"/>
              <a:ext cx="1981122" cy="381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6358" y="4948728"/>
              <a:ext cx="8293223" cy="49576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45194" y="6133101"/>
              <a:ext cx="7456170" cy="2575560"/>
            </a:xfrm>
            <a:custGeom>
              <a:avLst/>
              <a:gdLst/>
              <a:ahLst/>
              <a:cxnLst/>
              <a:rect l="l" t="t" r="r" b="b"/>
              <a:pathLst>
                <a:path w="7456170" h="2575559">
                  <a:moveTo>
                    <a:pt x="7215455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7" y="1469"/>
                  </a:lnTo>
                  <a:lnTo>
                    <a:pt x="99180" y="11758"/>
                  </a:lnTo>
                  <a:lnTo>
                    <a:pt x="45782" y="45782"/>
                  </a:lnTo>
                  <a:lnTo>
                    <a:pt x="11758" y="99180"/>
                  </a:lnTo>
                  <a:lnTo>
                    <a:pt x="1469" y="153787"/>
                  </a:lnTo>
                  <a:lnTo>
                    <a:pt x="183" y="192318"/>
                  </a:lnTo>
                  <a:lnTo>
                    <a:pt x="0" y="240097"/>
                  </a:lnTo>
                  <a:lnTo>
                    <a:pt x="0" y="2334913"/>
                  </a:lnTo>
                  <a:lnTo>
                    <a:pt x="183" y="2382692"/>
                  </a:lnTo>
                  <a:lnTo>
                    <a:pt x="1469" y="2421223"/>
                  </a:lnTo>
                  <a:lnTo>
                    <a:pt x="11758" y="2475830"/>
                  </a:lnTo>
                  <a:lnTo>
                    <a:pt x="45782" y="2529226"/>
                  </a:lnTo>
                  <a:lnTo>
                    <a:pt x="99180" y="2563241"/>
                  </a:lnTo>
                  <a:lnTo>
                    <a:pt x="153787" y="2573539"/>
                  </a:lnTo>
                  <a:lnTo>
                    <a:pt x="192318" y="2574826"/>
                  </a:lnTo>
                  <a:lnTo>
                    <a:pt x="240097" y="2575010"/>
                  </a:lnTo>
                  <a:lnTo>
                    <a:pt x="7215455" y="2575010"/>
                  </a:lnTo>
                  <a:lnTo>
                    <a:pt x="7263234" y="2574826"/>
                  </a:lnTo>
                  <a:lnTo>
                    <a:pt x="7301764" y="2573539"/>
                  </a:lnTo>
                  <a:lnTo>
                    <a:pt x="7356362" y="2563241"/>
                  </a:lnTo>
                  <a:lnTo>
                    <a:pt x="7409763" y="2529226"/>
                  </a:lnTo>
                  <a:lnTo>
                    <a:pt x="7443783" y="2475830"/>
                  </a:lnTo>
                  <a:lnTo>
                    <a:pt x="7454081" y="2421223"/>
                  </a:lnTo>
                  <a:lnTo>
                    <a:pt x="7455369" y="2382692"/>
                  </a:lnTo>
                  <a:lnTo>
                    <a:pt x="7455553" y="2334913"/>
                  </a:lnTo>
                  <a:lnTo>
                    <a:pt x="7455553" y="240097"/>
                  </a:lnTo>
                  <a:lnTo>
                    <a:pt x="7455369" y="192318"/>
                  </a:lnTo>
                  <a:lnTo>
                    <a:pt x="7454081" y="153787"/>
                  </a:lnTo>
                  <a:lnTo>
                    <a:pt x="7443783" y="99180"/>
                  </a:lnTo>
                  <a:lnTo>
                    <a:pt x="7409763" y="45782"/>
                  </a:lnTo>
                  <a:lnTo>
                    <a:pt x="7356362" y="11758"/>
                  </a:lnTo>
                  <a:lnTo>
                    <a:pt x="7301764" y="1469"/>
                  </a:lnTo>
                  <a:lnTo>
                    <a:pt x="7263234" y="183"/>
                  </a:lnTo>
                  <a:lnTo>
                    <a:pt x="7215455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31429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1: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40" dirty="0">
                <a:latin typeface="Cambria"/>
                <a:cs typeface="Cambria"/>
              </a:rPr>
              <a:t>Add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05" dirty="0">
                <a:latin typeface="Cambria"/>
                <a:cs typeface="Cambria"/>
              </a:rPr>
              <a:t>Thymeleaf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105" dirty="0">
                <a:latin typeface="Cambria"/>
                <a:cs typeface="Cambria"/>
              </a:rPr>
              <a:t>Maven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14" dirty="0">
                <a:latin typeface="Cambria"/>
                <a:cs typeface="Cambria"/>
              </a:rPr>
              <a:t>pom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file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8117" y="6490944"/>
            <a:ext cx="6830059" cy="17849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34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Based</a:t>
            </a:r>
            <a:r>
              <a:rPr sz="345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on</a:t>
            </a:r>
            <a:r>
              <a:rPr sz="345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this,</a:t>
            </a:r>
            <a:endParaRPr sz="3450">
              <a:latin typeface="Palatino Linotype"/>
              <a:cs typeface="Palatino Linotype"/>
            </a:endParaRPr>
          </a:p>
          <a:p>
            <a:pPr marL="12700" marR="5080" algn="ctr">
              <a:lnSpc>
                <a:spcPct val="111500"/>
              </a:lnSpc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Spring </a:t>
            </a:r>
            <a:r>
              <a:rPr sz="34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Boot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will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auto </a:t>
            </a:r>
            <a:r>
              <a:rPr sz="3450" b="1" spc="-40" dirty="0">
                <a:solidFill>
                  <a:srgbClr val="FFFFFF"/>
                </a:solidFill>
                <a:latin typeface="Palatino Linotype"/>
                <a:cs typeface="Palatino Linotype"/>
              </a:rPr>
              <a:t>configure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use</a:t>
            </a:r>
            <a:r>
              <a:rPr sz="345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Thymeleaf</a:t>
            </a:r>
            <a:r>
              <a:rPr sz="345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templates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41739" y="4253200"/>
            <a:ext cx="1365668" cy="70403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5482" y="2241251"/>
            <a:ext cx="18585815" cy="8729980"/>
            <a:chOff x="325482" y="2241251"/>
            <a:chExt cx="18585815" cy="87299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85272" y="10635801"/>
              <a:ext cx="335068" cy="3350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3487" y="2356430"/>
              <a:ext cx="18225135" cy="5992495"/>
            </a:xfrm>
            <a:custGeom>
              <a:avLst/>
              <a:gdLst/>
              <a:ahLst/>
              <a:cxnLst/>
              <a:rect l="l" t="t" r="r" b="b"/>
              <a:pathLst>
                <a:path w="18225135" h="5992495">
                  <a:moveTo>
                    <a:pt x="18224691" y="0"/>
                  </a:moveTo>
                  <a:lnTo>
                    <a:pt x="0" y="0"/>
                  </a:lnTo>
                  <a:lnTo>
                    <a:pt x="0" y="5991964"/>
                  </a:lnTo>
                  <a:lnTo>
                    <a:pt x="18224691" y="5991964"/>
                  </a:lnTo>
                  <a:lnTo>
                    <a:pt x="18224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482" y="2241251"/>
              <a:ext cx="198946" cy="64500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12352" y="2241251"/>
              <a:ext cx="198946" cy="64500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428" y="2241251"/>
              <a:ext cx="18187927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428" y="8293422"/>
              <a:ext cx="18187927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37108" y="2399705"/>
            <a:ext cx="15341600" cy="1378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form</a:t>
            </a:r>
            <a:r>
              <a:rPr sz="2950" b="1" spc="4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th:action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"@{/processStudentForm}"</a:t>
            </a:r>
            <a:r>
              <a:rPr sz="2950" b="1" i="1" spc="4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th:object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"${student}"</a:t>
            </a:r>
            <a:r>
              <a:rPr sz="2950" b="1" i="1" spc="3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method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"POST"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tabLst>
                <a:tab pos="6003925" algn="l"/>
              </a:tabLst>
            </a:pPr>
            <a:r>
              <a:rPr sz="2950" b="1" spc="5" dirty="0">
                <a:latin typeface="Arial"/>
                <a:cs typeface="Arial"/>
              </a:rPr>
              <a:t>First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name: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2950" b="1" spc="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"*{firstName}"</a:t>
            </a:r>
            <a:r>
              <a:rPr sz="2950" b="1" i="1" spc="-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4060" y="4200697"/>
            <a:ext cx="165988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4060" y="5101193"/>
            <a:ext cx="99783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585460" algn="l"/>
              </a:tabLst>
            </a:pPr>
            <a:r>
              <a:rPr sz="2950" b="1" spc="5" dirty="0">
                <a:latin typeface="Arial"/>
                <a:cs typeface="Arial"/>
              </a:rPr>
              <a:t>Last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name: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2950" b="1" spc="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"text"	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th:field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"*{lastName}"</a:t>
            </a:r>
            <a:r>
              <a:rPr sz="2950" b="1" i="1" spc="-3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4060" y="6001689"/>
            <a:ext cx="165988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4060" y="6902185"/>
            <a:ext cx="72129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2950" b="1" spc="-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7108" y="7802681"/>
            <a:ext cx="14084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fo</a:t>
            </a:r>
            <a:r>
              <a:rPr sz="2950" b="1" spc="10" dirty="0">
                <a:solidFill>
                  <a:srgbClr val="4E9192"/>
                </a:solidFill>
                <a:latin typeface="Arial"/>
                <a:cs typeface="Arial"/>
              </a:rPr>
              <a:t>rm</a:t>
            </a:r>
            <a:r>
              <a:rPr sz="2950" b="1" spc="10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83015" y="546963"/>
            <a:ext cx="1620329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85" dirty="0">
                <a:latin typeface="Cambria"/>
                <a:cs typeface="Cambria"/>
              </a:rPr>
              <a:t>When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80" dirty="0">
                <a:latin typeface="Cambria"/>
                <a:cs typeface="Cambria"/>
              </a:rPr>
              <a:t>Form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45" dirty="0">
                <a:latin typeface="Cambria"/>
                <a:cs typeface="Cambria"/>
              </a:rPr>
              <a:t>is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20" dirty="0">
                <a:latin typeface="Cambria"/>
                <a:cs typeface="Cambria"/>
              </a:rPr>
              <a:t>submitted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1375" dirty="0">
                <a:latin typeface="Cambria"/>
                <a:cs typeface="Cambria"/>
              </a:rPr>
              <a:t>…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10" dirty="0">
                <a:latin typeface="Cambria"/>
                <a:cs typeface="Cambria"/>
              </a:rPr>
              <a:t>calls</a:t>
            </a:r>
            <a:r>
              <a:rPr sz="5900" spc="110" dirty="0">
                <a:latin typeface="Cambria"/>
                <a:cs typeface="Cambria"/>
              </a:rPr>
              <a:t> </a:t>
            </a:r>
            <a:r>
              <a:rPr sz="5900" spc="-185" dirty="0">
                <a:latin typeface="Cambria"/>
                <a:cs typeface="Cambria"/>
              </a:rPr>
              <a:t>setter</a:t>
            </a:r>
            <a:r>
              <a:rPr sz="5900" spc="114" dirty="0">
                <a:latin typeface="Cambria"/>
                <a:cs typeface="Cambria"/>
              </a:rPr>
              <a:t> </a:t>
            </a:r>
            <a:r>
              <a:rPr sz="5900" spc="-140" dirty="0">
                <a:latin typeface="Cambria"/>
                <a:cs typeface="Cambria"/>
              </a:rPr>
              <a:t>methods</a:t>
            </a:r>
            <a:endParaRPr sz="59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337780" y="1138670"/>
            <a:ext cx="8766810" cy="9912985"/>
            <a:chOff x="11337780" y="1138670"/>
            <a:chExt cx="8766810" cy="991298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780" y="1138670"/>
              <a:ext cx="8766319" cy="99127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6080" y="3260409"/>
              <a:ext cx="8031146" cy="56642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291063" y="3616887"/>
            <a:ext cx="496189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928369" marR="5080" indent="-916305">
              <a:lnSpc>
                <a:spcPts val="3960"/>
              </a:lnSpc>
              <a:spcBef>
                <a:spcPts val="390"/>
              </a:spcBef>
            </a:pPr>
            <a:r>
              <a:rPr sz="3450" spc="5" dirty="0">
                <a:latin typeface="Arial MT"/>
                <a:cs typeface="Arial MT"/>
              </a:rPr>
              <a:t>When </a:t>
            </a:r>
            <a:r>
              <a:rPr sz="3450" dirty="0">
                <a:latin typeface="Arial MT"/>
                <a:cs typeface="Arial MT"/>
              </a:rPr>
              <a:t>form is </a:t>
            </a:r>
            <a:r>
              <a:rPr sz="3450" b="1" dirty="0">
                <a:latin typeface="Arial"/>
                <a:cs typeface="Arial"/>
              </a:rPr>
              <a:t>submitted</a:t>
            </a:r>
            <a:r>
              <a:rPr sz="3450" dirty="0">
                <a:latin typeface="Arial MT"/>
                <a:cs typeface="Arial MT"/>
              </a:rPr>
              <a:t>, </a:t>
            </a:r>
            <a:r>
              <a:rPr sz="3450" spc="-944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Spring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MVC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will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76554" y="4622093"/>
            <a:ext cx="59905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Arial MT"/>
                <a:cs typeface="Arial MT"/>
              </a:rPr>
              <a:t>create</a:t>
            </a:r>
            <a:r>
              <a:rPr sz="3450" spc="-2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a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b="1" spc="5" dirty="0">
                <a:latin typeface="Arial"/>
                <a:cs typeface="Arial"/>
              </a:rPr>
              <a:t>new</a:t>
            </a:r>
            <a:r>
              <a:rPr sz="3450" b="1" spc="-25" dirty="0"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Student</a:t>
            </a:r>
            <a:r>
              <a:rPr sz="3450" spc="-2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instance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631848" y="5080445"/>
            <a:ext cx="4280535" cy="1169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9205" marR="5080" indent="-1247140">
              <a:lnSpc>
                <a:spcPct val="108800"/>
              </a:lnSpc>
              <a:spcBef>
                <a:spcPts val="95"/>
              </a:spcBef>
            </a:pPr>
            <a:r>
              <a:rPr sz="3450" spc="5" dirty="0">
                <a:latin typeface="Arial MT"/>
                <a:cs typeface="Arial MT"/>
              </a:rPr>
              <a:t>and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add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to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the</a:t>
            </a:r>
            <a:r>
              <a:rPr sz="3450" spc="-15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model, </a:t>
            </a:r>
            <a:r>
              <a:rPr sz="3450" spc="-944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then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call: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68772" y="6883803"/>
            <a:ext cx="5285740" cy="16211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student.</a:t>
            </a:r>
            <a:r>
              <a:rPr sz="3450" b="1" spc="5" dirty="0">
                <a:solidFill>
                  <a:srgbClr val="008F00"/>
                </a:solidFill>
                <a:latin typeface="Arial"/>
                <a:cs typeface="Arial"/>
              </a:rPr>
              <a:t>set</a:t>
            </a:r>
            <a:r>
              <a:rPr sz="3450" b="1" u="heavy" spc="5" dirty="0">
                <a:solidFill>
                  <a:srgbClr val="008F00"/>
                </a:solidFill>
                <a:uFill>
                  <a:solidFill>
                    <a:srgbClr val="008F00"/>
                  </a:solidFill>
                </a:uFill>
                <a:latin typeface="Arial"/>
                <a:cs typeface="Arial"/>
              </a:rPr>
              <a:t>FirstName</a:t>
            </a:r>
            <a:r>
              <a:rPr sz="3450" b="1" spc="5" dirty="0">
                <a:solidFill>
                  <a:srgbClr val="008F00"/>
                </a:solidFill>
                <a:latin typeface="Arial"/>
                <a:cs typeface="Arial"/>
              </a:rPr>
              <a:t>(…)</a:t>
            </a:r>
            <a:endParaRPr sz="3450">
              <a:latin typeface="Arial"/>
              <a:cs typeface="Arial"/>
            </a:endParaRPr>
          </a:p>
          <a:p>
            <a:pPr marL="12065" marR="83820" algn="ctr">
              <a:lnSpc>
                <a:spcPts val="4120"/>
              </a:lnSpc>
              <a:spcBef>
                <a:spcPts val="275"/>
              </a:spcBef>
            </a:pPr>
            <a:r>
              <a:rPr sz="3450" b="1" spc="10" dirty="0">
                <a:latin typeface="Arial"/>
                <a:cs typeface="Arial"/>
              </a:rPr>
              <a:t>… 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st</a:t>
            </a:r>
            <a:r>
              <a:rPr sz="3450" b="1" dirty="0">
                <a:latin typeface="Arial"/>
                <a:cs typeface="Arial"/>
              </a:rPr>
              <a:t>ud</a:t>
            </a:r>
            <a:r>
              <a:rPr sz="3450" b="1" spc="5" dirty="0">
                <a:latin typeface="Arial"/>
                <a:cs typeface="Arial"/>
              </a:rPr>
              <a:t>e</a:t>
            </a:r>
            <a:r>
              <a:rPr sz="3450" b="1" dirty="0">
                <a:latin typeface="Arial"/>
                <a:cs typeface="Arial"/>
              </a:rPr>
              <a:t>nt.</a:t>
            </a:r>
            <a:r>
              <a:rPr sz="3450" b="1" spc="5" dirty="0">
                <a:solidFill>
                  <a:srgbClr val="008F00"/>
                </a:solidFill>
                <a:latin typeface="Arial"/>
                <a:cs typeface="Arial"/>
              </a:rPr>
              <a:t>se</a:t>
            </a:r>
            <a:r>
              <a:rPr sz="3450" b="1" spc="-5" dirty="0">
                <a:solidFill>
                  <a:srgbClr val="008F00"/>
                </a:solidFill>
                <a:latin typeface="Arial"/>
                <a:cs typeface="Arial"/>
              </a:rPr>
              <a:t>t</a:t>
            </a:r>
            <a:r>
              <a:rPr sz="3450" b="1" u="heavy" dirty="0">
                <a:solidFill>
                  <a:srgbClr val="008F00"/>
                </a:solidFill>
                <a:uFill>
                  <a:solidFill>
                    <a:srgbClr val="008F00"/>
                  </a:solidFill>
                </a:uFill>
                <a:latin typeface="Arial"/>
                <a:cs typeface="Arial"/>
              </a:rPr>
              <a:t>L</a:t>
            </a:r>
            <a:r>
              <a:rPr sz="3450" b="1" u="heavy" spc="5" dirty="0">
                <a:solidFill>
                  <a:srgbClr val="008F00"/>
                </a:solidFill>
                <a:uFill>
                  <a:solidFill>
                    <a:srgbClr val="008F00"/>
                  </a:solidFill>
                </a:uFill>
                <a:latin typeface="Arial"/>
                <a:cs typeface="Arial"/>
              </a:rPr>
              <a:t>astNam</a:t>
            </a:r>
            <a:r>
              <a:rPr sz="3450" b="1" u="heavy" dirty="0">
                <a:solidFill>
                  <a:srgbClr val="008F00"/>
                </a:solidFill>
                <a:uFill>
                  <a:solidFill>
                    <a:srgbClr val="008F00"/>
                  </a:solidFill>
                </a:uFill>
                <a:latin typeface="Arial"/>
                <a:cs typeface="Arial"/>
              </a:rPr>
              <a:t>e</a:t>
            </a:r>
            <a:r>
              <a:rPr sz="3450" b="1" spc="5" dirty="0">
                <a:solidFill>
                  <a:srgbClr val="008F00"/>
                </a:solidFill>
                <a:latin typeface="Arial"/>
                <a:cs typeface="Arial"/>
              </a:rPr>
              <a:t>(…)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30607" y="4125879"/>
            <a:ext cx="3743112" cy="3940280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7830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5" dirty="0">
                <a:latin typeface="Cambria"/>
                <a:cs typeface="Cambria"/>
              </a:rPr>
              <a:t>Handling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80" dirty="0">
                <a:latin typeface="Cambria"/>
                <a:cs typeface="Cambria"/>
              </a:rPr>
              <a:t>Form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Submission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30" dirty="0">
                <a:latin typeface="Cambria"/>
                <a:cs typeface="Cambria"/>
              </a:rPr>
              <a:t>in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the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55" dirty="0">
                <a:latin typeface="Cambria"/>
                <a:cs typeface="Cambria"/>
              </a:rPr>
              <a:t>Controller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09207" y="2989312"/>
            <a:ext cx="14753590" cy="4649470"/>
            <a:chOff x="1609207" y="2989312"/>
            <a:chExt cx="14753590" cy="4649470"/>
          </a:xfrm>
        </p:grpSpPr>
        <p:sp>
          <p:nvSpPr>
            <p:cNvPr id="6" name="object 6"/>
            <p:cNvSpPr/>
            <p:nvPr/>
          </p:nvSpPr>
          <p:spPr>
            <a:xfrm>
              <a:off x="1787212" y="3104491"/>
              <a:ext cx="14402435" cy="4191000"/>
            </a:xfrm>
            <a:custGeom>
              <a:avLst/>
              <a:gdLst/>
              <a:ahLst/>
              <a:cxnLst/>
              <a:rect l="l" t="t" r="r" b="b"/>
              <a:pathLst>
                <a:path w="14402435" h="4191000">
                  <a:moveTo>
                    <a:pt x="14402179" y="0"/>
                  </a:moveTo>
                  <a:lnTo>
                    <a:pt x="0" y="0"/>
                  </a:lnTo>
                  <a:lnTo>
                    <a:pt x="0" y="4190971"/>
                  </a:lnTo>
                  <a:lnTo>
                    <a:pt x="14402179" y="4190971"/>
                  </a:lnTo>
                  <a:lnTo>
                    <a:pt x="14402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207" y="2989312"/>
              <a:ext cx="198946" cy="46490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3695" y="2989312"/>
              <a:ext cx="198946" cy="46490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8154" y="2989312"/>
              <a:ext cx="14355583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8154" y="7240491"/>
              <a:ext cx="14355583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27427" y="2134983"/>
            <a:ext cx="14495144" cy="5092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i="1" spc="5" dirty="0">
                <a:latin typeface="Arial"/>
                <a:cs typeface="Arial"/>
              </a:rPr>
              <a:t>Code</a:t>
            </a:r>
            <a:r>
              <a:rPr sz="3450" i="1" spc="-20" dirty="0">
                <a:latin typeface="Arial"/>
                <a:cs typeface="Arial"/>
              </a:rPr>
              <a:t> </a:t>
            </a:r>
            <a:r>
              <a:rPr sz="3450" i="1" spc="5" dirty="0">
                <a:latin typeface="Arial"/>
                <a:cs typeface="Arial"/>
              </a:rPr>
              <a:t>snippet</a:t>
            </a:r>
            <a:r>
              <a:rPr sz="3450" i="1" spc="-20" dirty="0">
                <a:latin typeface="Arial"/>
                <a:cs typeface="Arial"/>
              </a:rPr>
              <a:t> </a:t>
            </a:r>
            <a:r>
              <a:rPr sz="3450" i="1" spc="5" dirty="0">
                <a:latin typeface="Arial"/>
                <a:cs typeface="Arial"/>
              </a:rPr>
              <a:t>from</a:t>
            </a:r>
            <a:r>
              <a:rPr sz="3450" i="1" spc="-20" dirty="0">
                <a:latin typeface="Arial"/>
                <a:cs typeface="Arial"/>
              </a:rPr>
              <a:t> </a:t>
            </a:r>
            <a:r>
              <a:rPr sz="3450" i="1" spc="5" dirty="0">
                <a:latin typeface="Arial"/>
                <a:cs typeface="Arial"/>
              </a:rPr>
              <a:t>Controller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Arial"/>
              <a:cs typeface="Arial"/>
            </a:endParaRPr>
          </a:p>
          <a:p>
            <a:pPr marL="605790">
              <a:lnSpc>
                <a:spcPct val="100000"/>
              </a:lnSpc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@PostMapping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"/processStudentForm"</a:t>
            </a:r>
            <a:r>
              <a:rPr sz="2950" b="1" spc="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60579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String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processForm(</a:t>
            </a: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@ModelAttribute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Student</a:t>
            </a:r>
            <a:r>
              <a:rPr sz="2950" b="1" spc="20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theStudent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spc="2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982980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log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2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input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data</a:t>
            </a:r>
            <a:endParaRPr sz="2950">
              <a:latin typeface="Arial"/>
              <a:cs typeface="Arial"/>
            </a:endParaRPr>
          </a:p>
          <a:p>
            <a:pPr marL="98298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System.</a:t>
            </a:r>
            <a:r>
              <a:rPr sz="2950" b="1" i="1" spc="5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950" b="1" spc="5" dirty="0">
                <a:latin typeface="Arial"/>
                <a:cs typeface="Arial"/>
              </a:rPr>
              <a:t>.println(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"theStudent:</a:t>
            </a:r>
            <a:r>
              <a:rPr sz="2950" b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950" b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+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theStudent.getFirstName()</a:t>
            </a:r>
            <a:endParaRPr sz="2950">
              <a:latin typeface="Arial"/>
              <a:cs typeface="Arial"/>
            </a:endParaRPr>
          </a:p>
          <a:p>
            <a:pPr marL="4250055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Arial"/>
                <a:cs typeface="Arial"/>
              </a:rPr>
              <a:t>+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"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"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+</a:t>
            </a:r>
            <a:r>
              <a:rPr sz="2950" b="1" spc="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theStudent.getLastName()</a:t>
            </a:r>
            <a:r>
              <a:rPr sz="2950" b="1" spc="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982980">
              <a:lnSpc>
                <a:spcPct val="100000"/>
              </a:lnSpc>
            </a:pP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"student-confirmation"</a:t>
            </a:r>
            <a:r>
              <a:rPr sz="2950" b="1" spc="5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60579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9830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5" dirty="0">
                <a:latin typeface="Cambria"/>
                <a:cs typeface="Cambria"/>
              </a:rPr>
              <a:t>Confirmation</a:t>
            </a:r>
            <a:r>
              <a:rPr sz="6500" spc="30" dirty="0">
                <a:latin typeface="Cambria"/>
                <a:cs typeface="Cambria"/>
              </a:rPr>
              <a:t> </a:t>
            </a:r>
            <a:r>
              <a:rPr sz="6500" spc="-175" dirty="0">
                <a:latin typeface="Cambria"/>
                <a:cs typeface="Cambria"/>
              </a:rPr>
              <a:t>page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29087" y="2742063"/>
            <a:ext cx="17455515" cy="4649470"/>
            <a:chOff x="929087" y="2742063"/>
            <a:chExt cx="17455515" cy="4649470"/>
          </a:xfrm>
        </p:grpSpPr>
        <p:sp>
          <p:nvSpPr>
            <p:cNvPr id="6" name="object 6"/>
            <p:cNvSpPr/>
            <p:nvPr/>
          </p:nvSpPr>
          <p:spPr>
            <a:xfrm>
              <a:off x="1107097" y="2857242"/>
              <a:ext cx="17098010" cy="4191000"/>
            </a:xfrm>
            <a:custGeom>
              <a:avLst/>
              <a:gdLst/>
              <a:ahLst/>
              <a:cxnLst/>
              <a:rect l="l" t="t" r="r" b="b"/>
              <a:pathLst>
                <a:path w="17098010" h="4191000">
                  <a:moveTo>
                    <a:pt x="17097908" y="0"/>
                  </a:moveTo>
                  <a:lnTo>
                    <a:pt x="0" y="0"/>
                  </a:lnTo>
                  <a:lnTo>
                    <a:pt x="0" y="4190971"/>
                  </a:lnTo>
                  <a:lnTo>
                    <a:pt x="17097908" y="4190971"/>
                  </a:lnTo>
                  <a:lnTo>
                    <a:pt x="170979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087" y="2742063"/>
              <a:ext cx="198946" cy="46490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85101" y="2742063"/>
              <a:ext cx="198946" cy="46490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8038" y="2742063"/>
              <a:ext cx="17057072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038" y="6993242"/>
              <a:ext cx="17057072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63766" y="2900520"/>
            <a:ext cx="12617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h</a:t>
            </a:r>
            <a:r>
              <a:rPr sz="2950" b="1" spc="10" dirty="0">
                <a:solidFill>
                  <a:srgbClr val="4E9192"/>
                </a:solidFill>
                <a:latin typeface="Arial"/>
                <a:cs typeface="Arial"/>
              </a:rPr>
              <a:t>tm</a:t>
            </a:r>
            <a:r>
              <a:rPr sz="2950" b="1" dirty="0">
                <a:solidFill>
                  <a:srgbClr val="4E9192"/>
                </a:solidFill>
                <a:latin typeface="Arial"/>
                <a:cs typeface="Arial"/>
              </a:rPr>
              <a:t>l</a:t>
            </a:r>
            <a:r>
              <a:rPr sz="2950" b="1" spc="10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3766" y="3801016"/>
            <a:ext cx="16974185" cy="31794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5" dirty="0">
                <a:latin typeface="Arial"/>
                <a:cs typeface="Arial"/>
              </a:rPr>
              <a:t>The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student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is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confirmed: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span</a:t>
            </a:r>
            <a:r>
              <a:rPr sz="2950" b="1" spc="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th:text=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${student.firstName}</a:t>
            </a:r>
            <a:r>
              <a:rPr sz="2950" b="1" spc="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3933FF"/>
                </a:solidFill>
                <a:latin typeface="Arial"/>
                <a:cs typeface="Arial"/>
              </a:rPr>
              <a:t>+</a:t>
            </a:r>
            <a:r>
              <a:rPr sz="2950" b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933FF"/>
                </a:solidFill>
                <a:latin typeface="Arial"/>
                <a:cs typeface="Arial"/>
              </a:rPr>
              <a:t>'</a:t>
            </a:r>
            <a:r>
              <a:rPr sz="2950" b="1" spc="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933FF"/>
                </a:solidFill>
                <a:latin typeface="Arial"/>
                <a:cs typeface="Arial"/>
              </a:rPr>
              <a:t>'</a:t>
            </a:r>
            <a:r>
              <a:rPr sz="2950" b="1" spc="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3933FF"/>
                </a:solidFill>
                <a:latin typeface="Arial"/>
                <a:cs typeface="Arial"/>
              </a:rPr>
              <a:t>+</a:t>
            </a:r>
            <a:r>
              <a:rPr sz="2950" b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${student.lastName}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9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4E9192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html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64863" y="2128333"/>
            <a:ext cx="11044555" cy="5953125"/>
            <a:chOff x="6364863" y="2128333"/>
            <a:chExt cx="11044555" cy="595312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9512" y="6360005"/>
              <a:ext cx="9279183" cy="16789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9165" y="6328773"/>
              <a:ext cx="9359911" cy="1752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4863" y="2128333"/>
              <a:ext cx="6129719" cy="3540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3709" y="3047017"/>
              <a:ext cx="5292037" cy="168941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018384" y="3288298"/>
            <a:ext cx="48228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Calls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student.getFirstName()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183263" y="2069350"/>
            <a:ext cx="6508750" cy="3448050"/>
            <a:chOff x="13183263" y="2069350"/>
            <a:chExt cx="6508750" cy="3448050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83263" y="2069350"/>
              <a:ext cx="6508639" cy="34475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02098" y="2970569"/>
              <a:ext cx="5670926" cy="163116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4036506" y="3234216"/>
            <a:ext cx="48025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Calls</a:t>
            </a:r>
            <a:r>
              <a:rPr sz="2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student.getLastName()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4493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" dirty="0">
                <a:latin typeface="Cambria"/>
                <a:cs typeface="Cambria"/>
              </a:rPr>
              <a:t>Pulling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145" dirty="0">
                <a:latin typeface="Cambria"/>
                <a:cs typeface="Cambria"/>
              </a:rPr>
              <a:t>It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185" dirty="0">
                <a:latin typeface="Cambria"/>
                <a:cs typeface="Cambria"/>
              </a:rPr>
              <a:t>All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00" dirty="0">
                <a:latin typeface="Cambria"/>
                <a:cs typeface="Cambria"/>
              </a:rPr>
              <a:t>Together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63828" y="2344986"/>
            <a:ext cx="13846810" cy="4360545"/>
            <a:chOff x="1163828" y="2344986"/>
            <a:chExt cx="13846810" cy="43605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828" y="3224907"/>
              <a:ext cx="5486743" cy="25863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0936" y="2344986"/>
              <a:ext cx="4509077" cy="4360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9772" y="3417299"/>
              <a:ext cx="3671406" cy="22015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45691" y="2794491"/>
            <a:ext cx="21755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student-form.html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92179" y="3966404"/>
            <a:ext cx="212661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31775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Student </a:t>
            </a:r>
            <a:r>
              <a:rPr sz="3450" b="1" spc="1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</a:t>
            </a:r>
            <a:r>
              <a:rPr sz="3450" b="1" dirty="0">
                <a:latin typeface="Arial"/>
                <a:cs typeface="Arial"/>
              </a:rPr>
              <a:t>ontroll</a:t>
            </a:r>
            <a:r>
              <a:rPr sz="3450" b="1" spc="5" dirty="0">
                <a:latin typeface="Arial"/>
                <a:cs typeface="Arial"/>
              </a:rPr>
              <a:t>er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40285" y="8546127"/>
            <a:ext cx="6481478" cy="117273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678203" y="2513106"/>
            <a:ext cx="4262755" cy="2493010"/>
            <a:chOff x="6678203" y="2513106"/>
            <a:chExt cx="4262755" cy="249301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8203" y="4327716"/>
              <a:ext cx="4262468" cy="381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5451" y="2513106"/>
              <a:ext cx="2859473" cy="24929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74282" y="3235346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8" y="0"/>
                  </a:moveTo>
                  <a:lnTo>
                    <a:pt x="181852" y="0"/>
                  </a:lnTo>
                  <a:lnTo>
                    <a:pt x="133508" y="6495"/>
                  </a:lnTo>
                  <a:lnTo>
                    <a:pt x="90067" y="24828"/>
                  </a:lnTo>
                  <a:lnTo>
                    <a:pt x="53263" y="53263"/>
                  </a:lnTo>
                  <a:lnTo>
                    <a:pt x="24828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10"/>
                  </a:lnTo>
                  <a:lnTo>
                    <a:pt x="6495" y="901053"/>
                  </a:lnTo>
                  <a:lnTo>
                    <a:pt x="24828" y="944494"/>
                  </a:lnTo>
                  <a:lnTo>
                    <a:pt x="53263" y="981298"/>
                  </a:lnTo>
                  <a:lnTo>
                    <a:pt x="90067" y="1009733"/>
                  </a:lnTo>
                  <a:lnTo>
                    <a:pt x="133508" y="1028066"/>
                  </a:lnTo>
                  <a:lnTo>
                    <a:pt x="181852" y="1034562"/>
                  </a:lnTo>
                  <a:lnTo>
                    <a:pt x="1839948" y="1034562"/>
                  </a:lnTo>
                  <a:lnTo>
                    <a:pt x="1888292" y="1028066"/>
                  </a:lnTo>
                  <a:lnTo>
                    <a:pt x="1931732" y="1009733"/>
                  </a:lnTo>
                  <a:lnTo>
                    <a:pt x="1968535" y="981298"/>
                  </a:lnTo>
                  <a:lnTo>
                    <a:pt x="1996969" y="944494"/>
                  </a:lnTo>
                  <a:lnTo>
                    <a:pt x="2015300" y="901053"/>
                  </a:lnTo>
                  <a:lnTo>
                    <a:pt x="2021796" y="852710"/>
                  </a:lnTo>
                  <a:lnTo>
                    <a:pt x="2021796" y="181852"/>
                  </a:lnTo>
                  <a:lnTo>
                    <a:pt x="2015300" y="133508"/>
                  </a:lnTo>
                  <a:lnTo>
                    <a:pt x="1996969" y="90068"/>
                  </a:lnTo>
                  <a:lnTo>
                    <a:pt x="1968535" y="53263"/>
                  </a:lnTo>
                  <a:lnTo>
                    <a:pt x="1931732" y="24828"/>
                  </a:lnTo>
                  <a:lnTo>
                    <a:pt x="1888292" y="6495"/>
                  </a:lnTo>
                  <a:lnTo>
                    <a:pt x="1839948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04848" y="3584771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527786" y="5558301"/>
            <a:ext cx="2860040" cy="2493010"/>
            <a:chOff x="12527786" y="5558301"/>
            <a:chExt cx="2860040" cy="249301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821" y="5741490"/>
              <a:ext cx="381098" cy="22887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7786" y="5558301"/>
              <a:ext cx="2859473" cy="249297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46548" y="6280541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3" y="0"/>
                  </a:moveTo>
                  <a:lnTo>
                    <a:pt x="181847" y="0"/>
                  </a:lnTo>
                  <a:lnTo>
                    <a:pt x="133503" y="6495"/>
                  </a:lnTo>
                  <a:lnTo>
                    <a:pt x="90063" y="24828"/>
                  </a:lnTo>
                  <a:lnTo>
                    <a:pt x="53260" y="53263"/>
                  </a:lnTo>
                  <a:lnTo>
                    <a:pt x="24826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5" y="901052"/>
                  </a:lnTo>
                  <a:lnTo>
                    <a:pt x="24826" y="944493"/>
                  </a:lnTo>
                  <a:lnTo>
                    <a:pt x="53260" y="981298"/>
                  </a:lnTo>
                  <a:lnTo>
                    <a:pt x="90063" y="1009733"/>
                  </a:lnTo>
                  <a:lnTo>
                    <a:pt x="133503" y="1028065"/>
                  </a:lnTo>
                  <a:lnTo>
                    <a:pt x="181847" y="1034561"/>
                  </a:lnTo>
                  <a:lnTo>
                    <a:pt x="1839943" y="1034561"/>
                  </a:lnTo>
                  <a:lnTo>
                    <a:pt x="1888288" y="1028065"/>
                  </a:lnTo>
                  <a:lnTo>
                    <a:pt x="1931728" y="1009733"/>
                  </a:lnTo>
                  <a:lnTo>
                    <a:pt x="1968531" y="981298"/>
                  </a:lnTo>
                  <a:lnTo>
                    <a:pt x="1996965" y="944493"/>
                  </a:lnTo>
                  <a:lnTo>
                    <a:pt x="2015296" y="901052"/>
                  </a:lnTo>
                  <a:lnTo>
                    <a:pt x="2021791" y="852709"/>
                  </a:lnTo>
                  <a:lnTo>
                    <a:pt x="2021791" y="181852"/>
                  </a:lnTo>
                  <a:lnTo>
                    <a:pt x="2015296" y="133508"/>
                  </a:lnTo>
                  <a:lnTo>
                    <a:pt x="1996965" y="90068"/>
                  </a:lnTo>
                  <a:lnTo>
                    <a:pt x="1968531" y="53263"/>
                  </a:lnTo>
                  <a:lnTo>
                    <a:pt x="1931728" y="24828"/>
                  </a:lnTo>
                  <a:lnTo>
                    <a:pt x="1888288" y="6495"/>
                  </a:lnTo>
                  <a:lnTo>
                    <a:pt x="1839943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477151" y="6629966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393130" y="8117387"/>
            <a:ext cx="31388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student-confirmation.html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257649"/>
            <a:ext cx="6610350" cy="66948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00075" indent="-588010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600075" algn="l"/>
                <a:tab pos="600710" algn="l"/>
              </a:tabLst>
            </a:pPr>
            <a:r>
              <a:rPr sz="3500" spc="-5" dirty="0">
                <a:latin typeface="Palatino Linotype"/>
                <a:cs typeface="Palatino Linotype"/>
              </a:rPr>
              <a:t>Create</a:t>
            </a:r>
            <a:r>
              <a:rPr sz="3500" spc="-25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Student</a:t>
            </a:r>
            <a:r>
              <a:rPr sz="3500" spc="-20" dirty="0">
                <a:latin typeface="Palatino Linotype"/>
                <a:cs typeface="Palatino Linotype"/>
              </a:rPr>
              <a:t> </a:t>
            </a:r>
            <a:r>
              <a:rPr sz="3500" dirty="0">
                <a:latin typeface="Palatino Linotype"/>
                <a:cs typeface="Palatino Linotype"/>
              </a:rPr>
              <a:t>class</a:t>
            </a:r>
            <a:endParaRPr sz="35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3800">
              <a:latin typeface="Palatino Linotype"/>
              <a:cs typeface="Palatino Linotype"/>
            </a:endParaRPr>
          </a:p>
          <a:p>
            <a:pPr marL="600075" indent="-588010">
              <a:lnSpc>
                <a:spcPct val="100000"/>
              </a:lnSpc>
              <a:spcBef>
                <a:spcPts val="2745"/>
              </a:spcBef>
              <a:buAutoNum type="arabicPeriod"/>
              <a:tabLst>
                <a:tab pos="600075" algn="l"/>
                <a:tab pos="600710" algn="l"/>
              </a:tabLst>
            </a:pPr>
            <a:r>
              <a:rPr sz="3500" spc="-5" dirty="0">
                <a:latin typeface="Palatino Linotype"/>
                <a:cs typeface="Palatino Linotype"/>
              </a:rPr>
              <a:t>Create</a:t>
            </a:r>
            <a:r>
              <a:rPr sz="3500" spc="-15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Student</a:t>
            </a:r>
            <a:r>
              <a:rPr sz="3500" spc="-15" dirty="0">
                <a:latin typeface="Palatino Linotype"/>
                <a:cs typeface="Palatino Linotype"/>
              </a:rPr>
              <a:t> </a:t>
            </a:r>
            <a:r>
              <a:rPr sz="3500" spc="-5" dirty="0">
                <a:latin typeface="Palatino Linotype"/>
                <a:cs typeface="Palatino Linotype"/>
              </a:rPr>
              <a:t>controller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dirty="0">
                <a:latin typeface="Palatino Linotype"/>
                <a:cs typeface="Palatino Linotype"/>
              </a:rPr>
              <a:t>class</a:t>
            </a:r>
            <a:endParaRPr sz="35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3800">
              <a:latin typeface="Palatino Linotype"/>
              <a:cs typeface="Palatino Linotype"/>
            </a:endParaRPr>
          </a:p>
          <a:p>
            <a:pPr marL="600075" indent="-588010">
              <a:lnSpc>
                <a:spcPct val="100000"/>
              </a:lnSpc>
              <a:spcBef>
                <a:spcPts val="2750"/>
              </a:spcBef>
              <a:buAutoNum type="arabicPeriod"/>
              <a:tabLst>
                <a:tab pos="600075" algn="l"/>
                <a:tab pos="600710" algn="l"/>
              </a:tabLst>
            </a:pPr>
            <a:r>
              <a:rPr sz="3500" spc="-5" dirty="0">
                <a:latin typeface="Palatino Linotype"/>
                <a:cs typeface="Palatino Linotype"/>
              </a:rPr>
              <a:t>Create</a:t>
            </a:r>
            <a:r>
              <a:rPr sz="3500" spc="-2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HTML</a:t>
            </a:r>
            <a:r>
              <a:rPr sz="3500" spc="-140" dirty="0">
                <a:latin typeface="Palatino Linotype"/>
                <a:cs typeface="Palatino Linotype"/>
              </a:rPr>
              <a:t> </a:t>
            </a:r>
            <a:r>
              <a:rPr sz="3500" dirty="0">
                <a:latin typeface="Palatino Linotype"/>
                <a:cs typeface="Palatino Linotype"/>
              </a:rPr>
              <a:t>form</a:t>
            </a:r>
            <a:endParaRPr sz="35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3800">
              <a:latin typeface="Palatino Linotype"/>
              <a:cs typeface="Palatino Linotype"/>
            </a:endParaRPr>
          </a:p>
          <a:p>
            <a:pPr marL="600075" indent="-588010">
              <a:lnSpc>
                <a:spcPct val="100000"/>
              </a:lnSpc>
              <a:spcBef>
                <a:spcPts val="2745"/>
              </a:spcBef>
              <a:buAutoNum type="arabicPeriod"/>
              <a:tabLst>
                <a:tab pos="600075" algn="l"/>
                <a:tab pos="600710" algn="l"/>
              </a:tabLst>
            </a:pPr>
            <a:r>
              <a:rPr sz="3500" spc="-5" dirty="0">
                <a:latin typeface="Palatino Linotype"/>
                <a:cs typeface="Palatino Linotype"/>
              </a:rPr>
              <a:t>Create</a:t>
            </a:r>
            <a:r>
              <a:rPr sz="3500" spc="-15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form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-5" dirty="0">
                <a:latin typeface="Palatino Linotype"/>
                <a:cs typeface="Palatino Linotype"/>
              </a:rPr>
              <a:t>processing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code</a:t>
            </a:r>
            <a:endParaRPr sz="35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3800">
              <a:latin typeface="Palatino Linotype"/>
              <a:cs typeface="Palatino Linotype"/>
            </a:endParaRPr>
          </a:p>
          <a:p>
            <a:pPr marL="600075" indent="-588010">
              <a:lnSpc>
                <a:spcPct val="100000"/>
              </a:lnSpc>
              <a:spcBef>
                <a:spcPts val="2745"/>
              </a:spcBef>
              <a:buAutoNum type="arabicPeriod"/>
              <a:tabLst>
                <a:tab pos="600075" algn="l"/>
                <a:tab pos="600710" algn="l"/>
              </a:tabLst>
            </a:pPr>
            <a:r>
              <a:rPr sz="3500" spc="-5" dirty="0">
                <a:latin typeface="Palatino Linotype"/>
                <a:cs typeface="Palatino Linotype"/>
              </a:rPr>
              <a:t>Create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-5" dirty="0">
                <a:latin typeface="Palatino Linotype"/>
                <a:cs typeface="Palatino Linotype"/>
              </a:rPr>
              <a:t>confirmation </a:t>
            </a:r>
            <a:r>
              <a:rPr sz="3500" spc="5" dirty="0">
                <a:latin typeface="Palatino Linotype"/>
                <a:cs typeface="Palatino Linotype"/>
              </a:rPr>
              <a:t>page</a:t>
            </a:r>
            <a:endParaRPr sz="35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73736" y="111798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68" y="0"/>
                </a:moveTo>
                <a:lnTo>
                  <a:pt x="359337" y="12002"/>
                </a:lnTo>
                <a:lnTo>
                  <a:pt x="320431" y="30965"/>
                </a:lnTo>
                <a:lnTo>
                  <a:pt x="286514" y="57853"/>
                </a:lnTo>
                <a:lnTo>
                  <a:pt x="258906" y="91839"/>
                </a:lnTo>
                <a:lnTo>
                  <a:pt x="228644" y="161504"/>
                </a:lnTo>
                <a:lnTo>
                  <a:pt x="215258" y="212474"/>
                </a:lnTo>
                <a:lnTo>
                  <a:pt x="200541" y="276105"/>
                </a:lnTo>
                <a:lnTo>
                  <a:pt x="28798" y="1031754"/>
                </a:lnTo>
                <a:lnTo>
                  <a:pt x="14572" y="1095496"/>
                </a:lnTo>
                <a:lnTo>
                  <a:pt x="4616" y="1147247"/>
                </a:lnTo>
                <a:lnTo>
                  <a:pt x="0" y="1189101"/>
                </a:lnTo>
                <a:lnTo>
                  <a:pt x="1794" y="1223152"/>
                </a:lnTo>
                <a:lnTo>
                  <a:pt x="12000" y="1265732"/>
                </a:lnTo>
                <a:lnTo>
                  <a:pt x="30962" y="1304639"/>
                </a:lnTo>
                <a:lnTo>
                  <a:pt x="57849" y="1338555"/>
                </a:lnTo>
                <a:lnTo>
                  <a:pt x="91833" y="1366163"/>
                </a:lnTo>
                <a:lnTo>
                  <a:pt x="161502" y="1396425"/>
                </a:lnTo>
                <a:lnTo>
                  <a:pt x="212471" y="1409811"/>
                </a:lnTo>
                <a:lnTo>
                  <a:pt x="276099" y="1424528"/>
                </a:lnTo>
                <a:lnTo>
                  <a:pt x="3137782" y="2074916"/>
                </a:lnTo>
                <a:lnTo>
                  <a:pt x="3201524" y="2089143"/>
                </a:lnTo>
                <a:lnTo>
                  <a:pt x="3253274" y="2099099"/>
                </a:lnTo>
                <a:lnTo>
                  <a:pt x="3295128" y="2103715"/>
                </a:lnTo>
                <a:lnTo>
                  <a:pt x="3329179" y="2101921"/>
                </a:lnTo>
                <a:lnTo>
                  <a:pt x="3371759" y="2091714"/>
                </a:lnTo>
                <a:lnTo>
                  <a:pt x="3410666" y="2072752"/>
                </a:lnTo>
                <a:lnTo>
                  <a:pt x="3444582" y="2045861"/>
                </a:lnTo>
                <a:lnTo>
                  <a:pt x="3472191" y="2011871"/>
                </a:lnTo>
                <a:lnTo>
                  <a:pt x="3502454" y="1942210"/>
                </a:lnTo>
                <a:lnTo>
                  <a:pt x="3515843" y="1891239"/>
                </a:lnTo>
                <a:lnTo>
                  <a:pt x="3530566" y="1827605"/>
                </a:lnTo>
                <a:lnTo>
                  <a:pt x="3702299" y="1071959"/>
                </a:lnTo>
                <a:lnTo>
                  <a:pt x="3716531" y="1008217"/>
                </a:lnTo>
                <a:lnTo>
                  <a:pt x="3726489" y="956468"/>
                </a:lnTo>
                <a:lnTo>
                  <a:pt x="3731103" y="914615"/>
                </a:lnTo>
                <a:lnTo>
                  <a:pt x="3729303" y="880564"/>
                </a:lnTo>
                <a:lnTo>
                  <a:pt x="3719097" y="837985"/>
                </a:lnTo>
                <a:lnTo>
                  <a:pt x="3700135" y="799079"/>
                </a:lnTo>
                <a:lnTo>
                  <a:pt x="3673248" y="765163"/>
                </a:lnTo>
                <a:lnTo>
                  <a:pt x="3639264" y="737555"/>
                </a:lnTo>
                <a:lnTo>
                  <a:pt x="3569599" y="707290"/>
                </a:lnTo>
                <a:lnTo>
                  <a:pt x="3518628" y="693902"/>
                </a:lnTo>
                <a:lnTo>
                  <a:pt x="3454997" y="679183"/>
                </a:lnTo>
                <a:lnTo>
                  <a:pt x="593315" y="28801"/>
                </a:lnTo>
                <a:lnTo>
                  <a:pt x="529573" y="14572"/>
                </a:lnTo>
                <a:lnTo>
                  <a:pt x="477822" y="4615"/>
                </a:lnTo>
                <a:lnTo>
                  <a:pt x="435968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2438695" y="1947321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9787" y="719571"/>
            <a:ext cx="13669010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0" dirty="0"/>
              <a:t>Spring</a:t>
            </a:r>
            <a:r>
              <a:rPr spc="-270" dirty="0"/>
              <a:t> </a:t>
            </a:r>
            <a:r>
              <a:rPr spc="-70" dirty="0"/>
              <a:t>MVC</a:t>
            </a:r>
            <a:r>
              <a:rPr spc="-265" dirty="0"/>
              <a:t> </a:t>
            </a:r>
            <a:r>
              <a:rPr spc="-85" dirty="0"/>
              <a:t>Form</a:t>
            </a:r>
            <a:r>
              <a:rPr spc="-265" dirty="0"/>
              <a:t> </a:t>
            </a:r>
            <a:r>
              <a:rPr spc="5" dirty="0"/>
              <a:t>-</a:t>
            </a:r>
            <a:r>
              <a:rPr spc="-270" dirty="0"/>
              <a:t> </a:t>
            </a:r>
            <a:r>
              <a:rPr spc="-90" dirty="0"/>
              <a:t>Drop</a:t>
            </a:r>
            <a:r>
              <a:rPr spc="-270" dirty="0"/>
              <a:t> </a:t>
            </a:r>
            <a:r>
              <a:rPr spc="-90" dirty="0"/>
              <a:t>Down</a:t>
            </a:r>
            <a:r>
              <a:rPr spc="-270" dirty="0"/>
              <a:t> </a:t>
            </a:r>
            <a:r>
              <a:rPr spc="-125" dirty="0"/>
              <a:t>List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1804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35" dirty="0">
                <a:latin typeface="Cambria"/>
                <a:cs typeface="Cambria"/>
              </a:rPr>
              <a:t>Review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5" dirty="0">
                <a:latin typeface="Cambria"/>
                <a:cs typeface="Cambria"/>
              </a:rPr>
              <a:t>of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615" dirty="0">
                <a:latin typeface="Cambria"/>
                <a:cs typeface="Cambria"/>
              </a:rPr>
              <a:t>HTML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65" dirty="0">
                <a:latin typeface="Cambria"/>
                <a:cs typeface="Cambria"/>
              </a:rPr>
              <a:t>&lt;select&gt;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25" dirty="0">
                <a:latin typeface="Cambria"/>
                <a:cs typeface="Cambria"/>
              </a:rPr>
              <a:t>Tag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4274" y="2406691"/>
            <a:ext cx="7567930" cy="4479925"/>
            <a:chOff x="544274" y="2406691"/>
            <a:chExt cx="7567930" cy="44799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078" y="2502541"/>
              <a:ext cx="7277265" cy="40941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274" y="2406691"/>
              <a:ext cx="7567727" cy="447935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249811" y="898485"/>
            <a:ext cx="11657965" cy="7510145"/>
            <a:chOff x="8249811" y="898485"/>
            <a:chExt cx="11657965" cy="751014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9811" y="898485"/>
              <a:ext cx="11657446" cy="75097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68647" y="2561356"/>
              <a:ext cx="10820400" cy="4170045"/>
            </a:xfrm>
            <a:custGeom>
              <a:avLst/>
              <a:gdLst/>
              <a:ahLst/>
              <a:cxnLst/>
              <a:rect l="l" t="t" r="r" b="b"/>
              <a:pathLst>
                <a:path w="10820400" h="4170045">
                  <a:moveTo>
                    <a:pt x="10819775" y="0"/>
                  </a:moveTo>
                  <a:lnTo>
                    <a:pt x="0" y="0"/>
                  </a:lnTo>
                  <a:lnTo>
                    <a:pt x="0" y="4170030"/>
                  </a:lnTo>
                  <a:lnTo>
                    <a:pt x="10819775" y="4170030"/>
                  </a:lnTo>
                  <a:lnTo>
                    <a:pt x="10819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903321" y="3038327"/>
            <a:ext cx="52285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select</a:t>
            </a:r>
            <a:r>
              <a:rPr sz="2950" b="1" spc="-6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name</a:t>
            </a:r>
            <a:r>
              <a:rPr sz="2950" b="1" spc="10" dirty="0">
                <a:solidFill>
                  <a:srgbClr val="077D16"/>
                </a:solidFill>
                <a:latin typeface="Courier New"/>
                <a:cs typeface="Courier New"/>
              </a:rPr>
              <a:t>="country"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17752" y="3488575"/>
            <a:ext cx="726440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value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="Brazil"&gt;Brazil&lt;/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 </a:t>
            </a:r>
            <a:r>
              <a:rPr sz="29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value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="France"&gt;France&lt;/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 </a:t>
            </a:r>
            <a:r>
              <a:rPr sz="29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valu</a:t>
            </a:r>
            <a:r>
              <a:rPr sz="2950" b="1" spc="5" dirty="0">
                <a:solidFill>
                  <a:srgbClr val="164AD4"/>
                </a:solidFill>
                <a:latin typeface="Courier New"/>
                <a:cs typeface="Courier New"/>
              </a:rPr>
              <a:t>e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="Germany"&gt;Germany&lt;</a:t>
            </a: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  </a:t>
            </a: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value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="India"&gt;India&lt;/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03321" y="3488575"/>
            <a:ext cx="2513965" cy="27292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91694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endParaRPr sz="2950" dirty="0">
              <a:latin typeface="Courier New"/>
              <a:cs typeface="Courier New"/>
            </a:endParaRPr>
          </a:p>
          <a:p>
            <a:pPr marL="91694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endParaRPr sz="2950" dirty="0">
              <a:latin typeface="Courier New"/>
              <a:cs typeface="Courier New"/>
            </a:endParaRPr>
          </a:p>
          <a:p>
            <a:pPr marL="91694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endParaRPr sz="2950" dirty="0">
              <a:latin typeface="Courier New"/>
              <a:cs typeface="Courier New"/>
            </a:endParaRPr>
          </a:p>
          <a:p>
            <a:pPr marL="91694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endParaRPr sz="2950" dirty="0">
              <a:latin typeface="Courier New"/>
              <a:cs typeface="Courier New"/>
            </a:endParaRPr>
          </a:p>
          <a:p>
            <a:pPr marL="916940">
              <a:lnSpc>
                <a:spcPct val="100000"/>
              </a:lnSpc>
              <a:spcBef>
                <a:spcPts val="10"/>
              </a:spcBef>
            </a:pPr>
            <a:r>
              <a:rPr sz="2950" b="1" spc="10">
                <a:solidFill>
                  <a:srgbClr val="080808"/>
                </a:solidFill>
                <a:latin typeface="Courier New"/>
                <a:cs typeface="Courier New"/>
              </a:rPr>
              <a:t>...</a:t>
            </a:r>
            <a:endParaRPr sz="29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&lt;/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select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endParaRPr sz="2950" dirty="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21140" y="5567579"/>
            <a:ext cx="4296410" cy="2811145"/>
            <a:chOff x="10021140" y="5567579"/>
            <a:chExt cx="4296410" cy="281114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1140" y="5567579"/>
              <a:ext cx="4296340" cy="28111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3494" y="5598991"/>
              <a:ext cx="4191621" cy="27063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323791" y="7079879"/>
            <a:ext cx="3691254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73660" marR="5080" indent="-61594">
              <a:lnSpc>
                <a:spcPts val="3960"/>
              </a:lnSpc>
              <a:spcBef>
                <a:spcPts val="390"/>
              </a:spcBef>
            </a:pP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sent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during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submission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781854" y="5439572"/>
            <a:ext cx="4296410" cy="2327910"/>
            <a:chOff x="14781854" y="5439572"/>
            <a:chExt cx="4296410" cy="232791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81854" y="5439572"/>
              <a:ext cx="4296340" cy="23274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34208" y="5470985"/>
              <a:ext cx="4191600" cy="222277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5084221" y="6723901"/>
            <a:ext cx="36918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Displayed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331605" y="497377"/>
            <a:ext cx="2515870" cy="3039745"/>
            <a:chOff x="14331605" y="497377"/>
            <a:chExt cx="2515870" cy="3039745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31605" y="497377"/>
              <a:ext cx="2515630" cy="30394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383928" y="528779"/>
              <a:ext cx="2411095" cy="2934970"/>
            </a:xfrm>
            <a:custGeom>
              <a:avLst/>
              <a:gdLst/>
              <a:ahLst/>
              <a:cxnLst/>
              <a:rect l="l" t="t" r="r" b="b"/>
              <a:pathLst>
                <a:path w="2411094" h="2934970">
                  <a:moveTo>
                    <a:pt x="2366085" y="0"/>
                  </a:moveTo>
                  <a:lnTo>
                    <a:pt x="542842" y="0"/>
                  </a:lnTo>
                  <a:lnTo>
                    <a:pt x="525399" y="3523"/>
                  </a:lnTo>
                  <a:lnTo>
                    <a:pt x="511150" y="13130"/>
                  </a:lnTo>
                  <a:lnTo>
                    <a:pt x="501540" y="27379"/>
                  </a:lnTo>
                  <a:lnTo>
                    <a:pt x="498016" y="44825"/>
                  </a:lnTo>
                  <a:lnTo>
                    <a:pt x="498016" y="1789537"/>
                  </a:lnTo>
                  <a:lnTo>
                    <a:pt x="0" y="2934790"/>
                  </a:lnTo>
                  <a:lnTo>
                    <a:pt x="624651" y="1964264"/>
                  </a:lnTo>
                  <a:lnTo>
                    <a:pt x="2366085" y="1964264"/>
                  </a:lnTo>
                  <a:lnTo>
                    <a:pt x="2383533" y="1960741"/>
                  </a:lnTo>
                  <a:lnTo>
                    <a:pt x="2397785" y="1951134"/>
                  </a:lnTo>
                  <a:lnTo>
                    <a:pt x="2407396" y="1936885"/>
                  </a:lnTo>
                  <a:lnTo>
                    <a:pt x="2410921" y="1919438"/>
                  </a:lnTo>
                  <a:lnTo>
                    <a:pt x="2410921" y="44825"/>
                  </a:lnTo>
                  <a:lnTo>
                    <a:pt x="2407396" y="27379"/>
                  </a:lnTo>
                  <a:lnTo>
                    <a:pt x="2397785" y="13130"/>
                  </a:lnTo>
                  <a:lnTo>
                    <a:pt x="2383533" y="3523"/>
                  </a:lnTo>
                  <a:lnTo>
                    <a:pt x="2366085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583788" y="697194"/>
            <a:ext cx="509905" cy="15900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1590" marR="5080" indent="-9525" algn="just">
              <a:lnSpc>
                <a:spcPts val="3050"/>
              </a:lnSpc>
              <a:spcBef>
                <a:spcPts val="295"/>
              </a:spcBef>
            </a:pP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BR 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FR </a:t>
            </a:r>
            <a:r>
              <a:rPr sz="2600" b="1" spc="-7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26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1066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05" dirty="0">
                <a:latin typeface="Cambria"/>
                <a:cs typeface="Cambria"/>
              </a:rPr>
              <a:t>Thymeleaf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and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65" dirty="0">
                <a:latin typeface="Cambria"/>
                <a:cs typeface="Cambria"/>
              </a:rPr>
              <a:t>&lt;select&gt;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10" dirty="0">
                <a:latin typeface="Cambria"/>
                <a:cs typeface="Cambria"/>
              </a:rPr>
              <a:t>tag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845" y="297854"/>
            <a:ext cx="13750290" cy="8950960"/>
            <a:chOff x="377845" y="297854"/>
            <a:chExt cx="13750290" cy="89509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45" y="297854"/>
              <a:ext cx="13750052" cy="8950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6680" y="2230885"/>
              <a:ext cx="12912725" cy="5071110"/>
            </a:xfrm>
            <a:custGeom>
              <a:avLst/>
              <a:gdLst/>
              <a:ahLst/>
              <a:cxnLst/>
              <a:rect l="l" t="t" r="r" b="b"/>
              <a:pathLst>
                <a:path w="12912725" h="5071109">
                  <a:moveTo>
                    <a:pt x="12912381" y="0"/>
                  </a:moveTo>
                  <a:lnTo>
                    <a:pt x="0" y="0"/>
                  </a:lnTo>
                  <a:lnTo>
                    <a:pt x="0" y="5070526"/>
                  </a:lnTo>
                  <a:lnTo>
                    <a:pt x="12912381" y="5070526"/>
                  </a:lnTo>
                  <a:lnTo>
                    <a:pt x="129123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1355" y="2707856"/>
            <a:ext cx="68116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select</a:t>
            </a:r>
            <a:r>
              <a:rPr sz="2950" b="1" spc="-6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872094"/>
                </a:solidFill>
                <a:latin typeface="Courier New"/>
                <a:cs typeface="Courier New"/>
              </a:rPr>
              <a:t>th</a:t>
            </a: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:field</a:t>
            </a:r>
            <a:r>
              <a:rPr sz="2950" b="1" spc="10" dirty="0">
                <a:solidFill>
                  <a:srgbClr val="077D16"/>
                </a:solidFill>
                <a:latin typeface="Courier New"/>
                <a:cs typeface="Courier New"/>
              </a:rPr>
              <a:t>="*{country}"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6190" y="3608352"/>
            <a:ext cx="160909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45785" y="3608352"/>
            <a:ext cx="7943215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872094"/>
                </a:solidFill>
                <a:latin typeface="Courier New"/>
                <a:cs typeface="Courier New"/>
              </a:rPr>
              <a:t>th</a:t>
            </a: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:value</a:t>
            </a:r>
            <a:r>
              <a:rPr sz="2950" b="1" spc="10" dirty="0">
                <a:solidFill>
                  <a:srgbClr val="077D16"/>
                </a:solidFill>
                <a:latin typeface="Courier New"/>
                <a:cs typeface="Courier New"/>
              </a:rPr>
              <a:t>="Brazil"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&gt;Brazil&lt;/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 </a:t>
            </a:r>
            <a:r>
              <a:rPr sz="29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872094"/>
                </a:solidFill>
                <a:latin typeface="Courier New"/>
                <a:cs typeface="Courier New"/>
              </a:rPr>
              <a:t>th</a:t>
            </a: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:value</a:t>
            </a:r>
            <a:r>
              <a:rPr sz="2950" b="1" spc="10" dirty="0">
                <a:solidFill>
                  <a:srgbClr val="077D16"/>
                </a:solidFill>
                <a:latin typeface="Courier New"/>
                <a:cs typeface="Courier New"/>
              </a:rPr>
              <a:t>="France"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&gt;France&lt;/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 </a:t>
            </a:r>
            <a:r>
              <a:rPr sz="29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872094"/>
                </a:solidFill>
                <a:latin typeface="Courier New"/>
                <a:cs typeface="Courier New"/>
              </a:rPr>
              <a:t>t</a:t>
            </a:r>
            <a:r>
              <a:rPr sz="2950" b="1" spc="5" dirty="0">
                <a:solidFill>
                  <a:srgbClr val="872094"/>
                </a:solidFill>
                <a:latin typeface="Courier New"/>
                <a:cs typeface="Courier New"/>
              </a:rPr>
              <a:t>h</a:t>
            </a: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:valu</a:t>
            </a:r>
            <a:r>
              <a:rPr sz="2950" b="1" spc="5" dirty="0">
                <a:solidFill>
                  <a:srgbClr val="164AD4"/>
                </a:solidFill>
                <a:latin typeface="Courier New"/>
                <a:cs typeface="Courier New"/>
              </a:rPr>
              <a:t>e</a:t>
            </a:r>
            <a:r>
              <a:rPr sz="2950" b="1" spc="10" dirty="0">
                <a:solidFill>
                  <a:srgbClr val="077D16"/>
                </a:solidFill>
                <a:latin typeface="Courier New"/>
                <a:cs typeface="Courier New"/>
              </a:rPr>
              <a:t>="Germany</a:t>
            </a:r>
            <a:r>
              <a:rPr sz="2950" b="1" spc="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&gt;Germany&lt;</a:t>
            </a: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  </a:t>
            </a:r>
            <a:r>
              <a:rPr sz="2950" b="1" spc="10" dirty="0">
                <a:solidFill>
                  <a:srgbClr val="872094"/>
                </a:solidFill>
                <a:latin typeface="Courier New"/>
                <a:cs typeface="Courier New"/>
              </a:rPr>
              <a:t>th</a:t>
            </a:r>
            <a:r>
              <a:rPr sz="2950" b="1" spc="10" dirty="0">
                <a:solidFill>
                  <a:srgbClr val="164AD4"/>
                </a:solidFill>
                <a:latin typeface="Courier New"/>
                <a:cs typeface="Courier New"/>
              </a:rPr>
              <a:t>:value</a:t>
            </a:r>
            <a:r>
              <a:rPr sz="2950" b="1" spc="10" dirty="0">
                <a:solidFill>
                  <a:srgbClr val="077D16"/>
                </a:solidFill>
                <a:latin typeface="Courier New"/>
                <a:cs typeface="Courier New"/>
              </a:rPr>
              <a:t>="India"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&gt;India&lt;/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option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355" y="5859592"/>
            <a:ext cx="20618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&lt;/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selec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t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62247" y="5769426"/>
            <a:ext cx="16212185" cy="4752975"/>
            <a:chOff x="2862247" y="5769426"/>
            <a:chExt cx="16212185" cy="475297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0719" y="6818838"/>
              <a:ext cx="6603191" cy="37033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2247" y="5769426"/>
              <a:ext cx="4296340" cy="28111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4602" y="5800849"/>
              <a:ext cx="4191631" cy="27063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164899" y="7281726"/>
            <a:ext cx="3691254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73660" marR="5080" indent="-61594">
              <a:lnSpc>
                <a:spcPts val="3960"/>
              </a:lnSpc>
              <a:spcBef>
                <a:spcPts val="390"/>
              </a:spcBef>
            </a:pP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sent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during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submission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22930" y="5641419"/>
            <a:ext cx="4296410" cy="2327910"/>
            <a:chOff x="7622930" y="5641419"/>
            <a:chExt cx="4296410" cy="232791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2930" y="5641419"/>
              <a:ext cx="4296340" cy="23274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5284" y="5672832"/>
              <a:ext cx="4191579" cy="222277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925361" y="6925748"/>
            <a:ext cx="36918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Displayed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34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4493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" dirty="0">
                <a:latin typeface="Cambria"/>
                <a:cs typeface="Cambria"/>
              </a:rPr>
              <a:t>Pulling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145" dirty="0">
                <a:latin typeface="Cambria"/>
                <a:cs typeface="Cambria"/>
              </a:rPr>
              <a:t>It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185" dirty="0">
                <a:latin typeface="Cambria"/>
                <a:cs typeface="Cambria"/>
              </a:rPr>
              <a:t>All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00" dirty="0">
                <a:latin typeface="Cambria"/>
                <a:cs typeface="Cambria"/>
              </a:rPr>
              <a:t>Together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8367" y="2429340"/>
            <a:ext cx="21755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student-form.html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767494" y="1818646"/>
            <a:ext cx="4509135" cy="4360545"/>
            <a:chOff x="11767494" y="1818646"/>
            <a:chExt cx="4509135" cy="43605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7494" y="1818646"/>
              <a:ext cx="4509077" cy="4360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86330" y="2890959"/>
              <a:ext cx="3671406" cy="22015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958737" y="3440053"/>
            <a:ext cx="212661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31775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Student </a:t>
            </a:r>
            <a:r>
              <a:rPr sz="3450" b="1" spc="1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</a:t>
            </a:r>
            <a:r>
              <a:rPr sz="3450" b="1" dirty="0">
                <a:latin typeface="Arial"/>
                <a:cs typeface="Arial"/>
              </a:rPr>
              <a:t>ontroll</a:t>
            </a:r>
            <a:r>
              <a:rPr sz="3450" b="1" spc="5" dirty="0">
                <a:latin typeface="Arial"/>
                <a:cs typeface="Arial"/>
              </a:rPr>
              <a:t>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49587" y="1825567"/>
            <a:ext cx="5797550" cy="2493010"/>
            <a:chOff x="5949587" y="1825567"/>
            <a:chExt cx="5797550" cy="249301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9587" y="3801365"/>
              <a:ext cx="5797028" cy="381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9289" y="1825567"/>
              <a:ext cx="2859473" cy="24929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28121" y="2547796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8" y="0"/>
                  </a:moveTo>
                  <a:lnTo>
                    <a:pt x="181852" y="0"/>
                  </a:lnTo>
                  <a:lnTo>
                    <a:pt x="133508" y="6495"/>
                  </a:lnTo>
                  <a:lnTo>
                    <a:pt x="90067" y="24828"/>
                  </a:lnTo>
                  <a:lnTo>
                    <a:pt x="53263" y="53263"/>
                  </a:lnTo>
                  <a:lnTo>
                    <a:pt x="24828" y="90067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5" y="901052"/>
                  </a:lnTo>
                  <a:lnTo>
                    <a:pt x="24828" y="944493"/>
                  </a:lnTo>
                  <a:lnTo>
                    <a:pt x="53263" y="981298"/>
                  </a:lnTo>
                  <a:lnTo>
                    <a:pt x="90067" y="1009733"/>
                  </a:lnTo>
                  <a:lnTo>
                    <a:pt x="133508" y="1028065"/>
                  </a:lnTo>
                  <a:lnTo>
                    <a:pt x="181852" y="1034561"/>
                  </a:lnTo>
                  <a:lnTo>
                    <a:pt x="1839948" y="1034561"/>
                  </a:lnTo>
                  <a:lnTo>
                    <a:pt x="1888292" y="1028065"/>
                  </a:lnTo>
                  <a:lnTo>
                    <a:pt x="1931732" y="1009733"/>
                  </a:lnTo>
                  <a:lnTo>
                    <a:pt x="1968535" y="981298"/>
                  </a:lnTo>
                  <a:lnTo>
                    <a:pt x="1996969" y="944493"/>
                  </a:lnTo>
                  <a:lnTo>
                    <a:pt x="2015300" y="901052"/>
                  </a:lnTo>
                  <a:lnTo>
                    <a:pt x="2021796" y="852709"/>
                  </a:lnTo>
                  <a:lnTo>
                    <a:pt x="2021796" y="181852"/>
                  </a:lnTo>
                  <a:lnTo>
                    <a:pt x="2015300" y="133508"/>
                  </a:lnTo>
                  <a:lnTo>
                    <a:pt x="1996969" y="90067"/>
                  </a:lnTo>
                  <a:lnTo>
                    <a:pt x="1968535" y="53263"/>
                  </a:lnTo>
                  <a:lnTo>
                    <a:pt x="1931732" y="24828"/>
                  </a:lnTo>
                  <a:lnTo>
                    <a:pt x="1888292" y="6495"/>
                  </a:lnTo>
                  <a:lnTo>
                    <a:pt x="1839948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58686" y="2897221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831380" y="5254016"/>
            <a:ext cx="3168015" cy="2809875"/>
            <a:chOff x="13831380" y="5254016"/>
            <a:chExt cx="3168015" cy="280987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31380" y="5254016"/>
              <a:ext cx="381098" cy="28094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9779" y="5391322"/>
              <a:ext cx="2859473" cy="24929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558635" y="6113562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54" y="0"/>
                  </a:moveTo>
                  <a:lnTo>
                    <a:pt x="181858" y="0"/>
                  </a:lnTo>
                  <a:lnTo>
                    <a:pt x="133513" y="6495"/>
                  </a:lnTo>
                  <a:lnTo>
                    <a:pt x="90071" y="24827"/>
                  </a:lnTo>
                  <a:lnTo>
                    <a:pt x="53265" y="53262"/>
                  </a:lnTo>
                  <a:lnTo>
                    <a:pt x="24829" y="90067"/>
                  </a:lnTo>
                  <a:lnTo>
                    <a:pt x="6496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6" y="901052"/>
                  </a:lnTo>
                  <a:lnTo>
                    <a:pt x="24829" y="944493"/>
                  </a:lnTo>
                  <a:lnTo>
                    <a:pt x="53265" y="981297"/>
                  </a:lnTo>
                  <a:lnTo>
                    <a:pt x="90071" y="1009732"/>
                  </a:lnTo>
                  <a:lnTo>
                    <a:pt x="133513" y="1028065"/>
                  </a:lnTo>
                  <a:lnTo>
                    <a:pt x="181858" y="1034561"/>
                  </a:lnTo>
                  <a:lnTo>
                    <a:pt x="1839954" y="1034561"/>
                  </a:lnTo>
                  <a:lnTo>
                    <a:pt x="1888298" y="1028065"/>
                  </a:lnTo>
                  <a:lnTo>
                    <a:pt x="1931738" y="1009732"/>
                  </a:lnTo>
                  <a:lnTo>
                    <a:pt x="1968542" y="981297"/>
                  </a:lnTo>
                  <a:lnTo>
                    <a:pt x="1996975" y="944493"/>
                  </a:lnTo>
                  <a:lnTo>
                    <a:pt x="2015306" y="901052"/>
                  </a:lnTo>
                  <a:lnTo>
                    <a:pt x="2021802" y="852709"/>
                  </a:lnTo>
                  <a:lnTo>
                    <a:pt x="2021802" y="181852"/>
                  </a:lnTo>
                  <a:lnTo>
                    <a:pt x="2015306" y="133508"/>
                  </a:lnTo>
                  <a:lnTo>
                    <a:pt x="1996975" y="90067"/>
                  </a:lnTo>
                  <a:lnTo>
                    <a:pt x="1968542" y="53262"/>
                  </a:lnTo>
                  <a:lnTo>
                    <a:pt x="1931738" y="24827"/>
                  </a:lnTo>
                  <a:lnTo>
                    <a:pt x="1888298" y="6495"/>
                  </a:lnTo>
                  <a:lnTo>
                    <a:pt x="1839954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89144" y="6462987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01427" y="1795620"/>
            <a:ext cx="4509135" cy="4360545"/>
            <a:chOff x="1601427" y="1795620"/>
            <a:chExt cx="4509135" cy="436054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1427" y="1795620"/>
              <a:ext cx="4509077" cy="43600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20263" y="2867933"/>
              <a:ext cx="3671570" cy="2201545"/>
            </a:xfrm>
            <a:custGeom>
              <a:avLst/>
              <a:gdLst/>
              <a:ahLst/>
              <a:cxnLst/>
              <a:rect l="l" t="t" r="r" b="b"/>
              <a:pathLst>
                <a:path w="3671570" h="2201545">
                  <a:moveTo>
                    <a:pt x="3341175" y="0"/>
                  </a:moveTo>
                  <a:lnTo>
                    <a:pt x="330220" y="0"/>
                  </a:lnTo>
                  <a:lnTo>
                    <a:pt x="281423" y="3580"/>
                  </a:lnTo>
                  <a:lnTo>
                    <a:pt x="234849" y="13981"/>
                  </a:lnTo>
                  <a:lnTo>
                    <a:pt x="191009" y="30692"/>
                  </a:lnTo>
                  <a:lnTo>
                    <a:pt x="150413" y="53201"/>
                  </a:lnTo>
                  <a:lnTo>
                    <a:pt x="113573" y="80998"/>
                  </a:lnTo>
                  <a:lnTo>
                    <a:pt x="80998" y="113573"/>
                  </a:lnTo>
                  <a:lnTo>
                    <a:pt x="53201" y="150413"/>
                  </a:lnTo>
                  <a:lnTo>
                    <a:pt x="30692" y="191009"/>
                  </a:lnTo>
                  <a:lnTo>
                    <a:pt x="13981" y="234849"/>
                  </a:lnTo>
                  <a:lnTo>
                    <a:pt x="3580" y="281423"/>
                  </a:lnTo>
                  <a:lnTo>
                    <a:pt x="0" y="330220"/>
                  </a:lnTo>
                  <a:lnTo>
                    <a:pt x="0" y="1871283"/>
                  </a:lnTo>
                  <a:lnTo>
                    <a:pt x="3580" y="1920082"/>
                  </a:lnTo>
                  <a:lnTo>
                    <a:pt x="13981" y="1966658"/>
                  </a:lnTo>
                  <a:lnTo>
                    <a:pt x="30692" y="2010500"/>
                  </a:lnTo>
                  <a:lnTo>
                    <a:pt x="53201" y="2051097"/>
                  </a:lnTo>
                  <a:lnTo>
                    <a:pt x="80998" y="2087939"/>
                  </a:lnTo>
                  <a:lnTo>
                    <a:pt x="113573" y="2120514"/>
                  </a:lnTo>
                  <a:lnTo>
                    <a:pt x="150413" y="2148312"/>
                  </a:lnTo>
                  <a:lnTo>
                    <a:pt x="191009" y="2170821"/>
                  </a:lnTo>
                  <a:lnTo>
                    <a:pt x="234849" y="2187532"/>
                  </a:lnTo>
                  <a:lnTo>
                    <a:pt x="281423" y="2197933"/>
                  </a:lnTo>
                  <a:lnTo>
                    <a:pt x="330220" y="2201514"/>
                  </a:lnTo>
                  <a:lnTo>
                    <a:pt x="3341175" y="2201514"/>
                  </a:lnTo>
                  <a:lnTo>
                    <a:pt x="3389974" y="2197933"/>
                  </a:lnTo>
                  <a:lnTo>
                    <a:pt x="3436550" y="2187532"/>
                  </a:lnTo>
                  <a:lnTo>
                    <a:pt x="3480392" y="2170821"/>
                  </a:lnTo>
                  <a:lnTo>
                    <a:pt x="3520990" y="2148312"/>
                  </a:lnTo>
                  <a:lnTo>
                    <a:pt x="3557831" y="2120514"/>
                  </a:lnTo>
                  <a:lnTo>
                    <a:pt x="3590406" y="2087939"/>
                  </a:lnTo>
                  <a:lnTo>
                    <a:pt x="3618204" y="2051097"/>
                  </a:lnTo>
                  <a:lnTo>
                    <a:pt x="3640714" y="2010500"/>
                  </a:lnTo>
                  <a:lnTo>
                    <a:pt x="3657424" y="1966658"/>
                  </a:lnTo>
                  <a:lnTo>
                    <a:pt x="3667825" y="1920082"/>
                  </a:lnTo>
                  <a:lnTo>
                    <a:pt x="3671406" y="1871283"/>
                  </a:lnTo>
                  <a:lnTo>
                    <a:pt x="3671406" y="330220"/>
                  </a:lnTo>
                  <a:lnTo>
                    <a:pt x="3667825" y="281423"/>
                  </a:lnTo>
                  <a:lnTo>
                    <a:pt x="3657424" y="234849"/>
                  </a:lnTo>
                  <a:lnTo>
                    <a:pt x="3640714" y="191009"/>
                  </a:lnTo>
                  <a:lnTo>
                    <a:pt x="3618204" y="150413"/>
                  </a:lnTo>
                  <a:lnTo>
                    <a:pt x="3590406" y="113573"/>
                  </a:lnTo>
                  <a:lnTo>
                    <a:pt x="3557831" y="80998"/>
                  </a:lnTo>
                  <a:lnTo>
                    <a:pt x="3520990" y="53201"/>
                  </a:lnTo>
                  <a:lnTo>
                    <a:pt x="3480392" y="30692"/>
                  </a:lnTo>
                  <a:lnTo>
                    <a:pt x="3436550" y="13981"/>
                  </a:lnTo>
                  <a:lnTo>
                    <a:pt x="3389974" y="3580"/>
                  </a:lnTo>
                  <a:lnTo>
                    <a:pt x="3341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49259" y="3417027"/>
            <a:ext cx="161353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17500" marR="5080" indent="-305435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st</a:t>
            </a:r>
            <a:r>
              <a:rPr sz="3450" b="1" dirty="0">
                <a:latin typeface="Arial"/>
                <a:cs typeface="Arial"/>
              </a:rPr>
              <a:t>ud</a:t>
            </a:r>
            <a:r>
              <a:rPr sz="3450" b="1" spc="5" dirty="0">
                <a:latin typeface="Arial"/>
                <a:cs typeface="Arial"/>
              </a:rPr>
              <a:t>ent  form</a:t>
            </a:r>
            <a:endParaRPr sz="3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52784" y="8176380"/>
            <a:ext cx="31388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student-confirmation.html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902494" y="7848859"/>
            <a:ext cx="6239510" cy="2684145"/>
            <a:chOff x="10902494" y="7848859"/>
            <a:chExt cx="6239510" cy="2684145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2494" y="7848859"/>
              <a:ext cx="6239118" cy="26840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321351" y="8606921"/>
              <a:ext cx="5401945" cy="1154430"/>
            </a:xfrm>
            <a:custGeom>
              <a:avLst/>
              <a:gdLst/>
              <a:ahLst/>
              <a:cxnLst/>
              <a:rect l="l" t="t" r="r" b="b"/>
              <a:pathLst>
                <a:path w="5401944" h="1154429">
                  <a:moveTo>
                    <a:pt x="5071217" y="0"/>
                  </a:moveTo>
                  <a:lnTo>
                    <a:pt x="330230" y="0"/>
                  </a:lnTo>
                  <a:lnTo>
                    <a:pt x="281431" y="3580"/>
                  </a:lnTo>
                  <a:lnTo>
                    <a:pt x="234855" y="13981"/>
                  </a:lnTo>
                  <a:lnTo>
                    <a:pt x="191013" y="30691"/>
                  </a:lnTo>
                  <a:lnTo>
                    <a:pt x="150416" y="53201"/>
                  </a:lnTo>
                  <a:lnTo>
                    <a:pt x="113574" y="80998"/>
                  </a:lnTo>
                  <a:lnTo>
                    <a:pt x="80999" y="113573"/>
                  </a:lnTo>
                  <a:lnTo>
                    <a:pt x="53202" y="150414"/>
                  </a:lnTo>
                  <a:lnTo>
                    <a:pt x="30692" y="191011"/>
                  </a:lnTo>
                  <a:lnTo>
                    <a:pt x="13981" y="234852"/>
                  </a:lnTo>
                  <a:lnTo>
                    <a:pt x="3580" y="281427"/>
                  </a:lnTo>
                  <a:lnTo>
                    <a:pt x="0" y="330226"/>
                  </a:lnTo>
                  <a:lnTo>
                    <a:pt x="0" y="823746"/>
                  </a:lnTo>
                  <a:lnTo>
                    <a:pt x="3580" y="872545"/>
                  </a:lnTo>
                  <a:lnTo>
                    <a:pt x="13981" y="919120"/>
                  </a:lnTo>
                  <a:lnTo>
                    <a:pt x="30692" y="962962"/>
                  </a:lnTo>
                  <a:lnTo>
                    <a:pt x="53202" y="1003559"/>
                  </a:lnTo>
                  <a:lnTo>
                    <a:pt x="80999" y="1040400"/>
                  </a:lnTo>
                  <a:lnTo>
                    <a:pt x="113574" y="1072975"/>
                  </a:lnTo>
                  <a:lnTo>
                    <a:pt x="150416" y="1100773"/>
                  </a:lnTo>
                  <a:lnTo>
                    <a:pt x="191013" y="1123282"/>
                  </a:lnTo>
                  <a:lnTo>
                    <a:pt x="234855" y="1139993"/>
                  </a:lnTo>
                  <a:lnTo>
                    <a:pt x="281431" y="1150394"/>
                  </a:lnTo>
                  <a:lnTo>
                    <a:pt x="330230" y="1153975"/>
                  </a:lnTo>
                  <a:lnTo>
                    <a:pt x="5071217" y="1153975"/>
                  </a:lnTo>
                  <a:lnTo>
                    <a:pt x="5120016" y="1150394"/>
                  </a:lnTo>
                  <a:lnTo>
                    <a:pt x="5166592" y="1139993"/>
                  </a:lnTo>
                  <a:lnTo>
                    <a:pt x="5210434" y="1123282"/>
                  </a:lnTo>
                  <a:lnTo>
                    <a:pt x="5251031" y="1100773"/>
                  </a:lnTo>
                  <a:lnTo>
                    <a:pt x="5287873" y="1072975"/>
                  </a:lnTo>
                  <a:lnTo>
                    <a:pt x="5320448" y="1040400"/>
                  </a:lnTo>
                  <a:lnTo>
                    <a:pt x="5348245" y="1003559"/>
                  </a:lnTo>
                  <a:lnTo>
                    <a:pt x="5370755" y="962962"/>
                  </a:lnTo>
                  <a:lnTo>
                    <a:pt x="5387466" y="919120"/>
                  </a:lnTo>
                  <a:lnTo>
                    <a:pt x="5397867" y="872545"/>
                  </a:lnTo>
                  <a:lnTo>
                    <a:pt x="5401448" y="823746"/>
                  </a:lnTo>
                  <a:lnTo>
                    <a:pt x="5401448" y="330226"/>
                  </a:lnTo>
                  <a:lnTo>
                    <a:pt x="5397867" y="281427"/>
                  </a:lnTo>
                  <a:lnTo>
                    <a:pt x="5387466" y="234852"/>
                  </a:lnTo>
                  <a:lnTo>
                    <a:pt x="5370755" y="191011"/>
                  </a:lnTo>
                  <a:lnTo>
                    <a:pt x="5348245" y="150414"/>
                  </a:lnTo>
                  <a:lnTo>
                    <a:pt x="5320448" y="113573"/>
                  </a:lnTo>
                  <a:lnTo>
                    <a:pt x="5287873" y="80998"/>
                  </a:lnTo>
                  <a:lnTo>
                    <a:pt x="5251031" y="53201"/>
                  </a:lnTo>
                  <a:lnTo>
                    <a:pt x="5210434" y="30691"/>
                  </a:lnTo>
                  <a:lnTo>
                    <a:pt x="5166592" y="13981"/>
                  </a:lnTo>
                  <a:lnTo>
                    <a:pt x="5120016" y="3580"/>
                  </a:lnTo>
                  <a:lnTo>
                    <a:pt x="5071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103475" y="8894243"/>
            <a:ext cx="383730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confirmation</a:t>
            </a:r>
            <a:r>
              <a:rPr sz="3450" b="1" spc="-4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page</a:t>
            </a:r>
            <a:endParaRPr sz="345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pc="15" dirty="0"/>
              <a:t>Update</a:t>
            </a:r>
            <a:r>
              <a:rPr spc="-20" dirty="0"/>
              <a:t> </a:t>
            </a:r>
            <a:r>
              <a:rPr spc="25" dirty="0"/>
              <a:t>HTML</a:t>
            </a:r>
            <a:r>
              <a:rPr spc="-170" dirty="0"/>
              <a:t> </a:t>
            </a:r>
            <a:r>
              <a:rPr spc="15" dirty="0"/>
              <a:t>form</a:t>
            </a: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/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pc="15" dirty="0"/>
              <a:t>Update</a:t>
            </a:r>
            <a:r>
              <a:rPr spc="10" dirty="0"/>
              <a:t> </a:t>
            </a:r>
            <a:r>
              <a:rPr spc="15" dirty="0"/>
              <a:t>Student </a:t>
            </a:r>
            <a:r>
              <a:rPr spc="10" dirty="0"/>
              <a:t>class -</a:t>
            </a:r>
            <a:r>
              <a:rPr spc="15" dirty="0"/>
              <a:t> add</a:t>
            </a:r>
            <a:r>
              <a:rPr spc="10" dirty="0"/>
              <a:t> </a:t>
            </a:r>
            <a:r>
              <a:rPr spc="105" dirty="0"/>
              <a:t>getter/setter</a:t>
            </a:r>
            <a:r>
              <a:rPr spc="10" dirty="0"/>
              <a:t> for </a:t>
            </a:r>
            <a:r>
              <a:rPr spc="20" dirty="0"/>
              <a:t>new</a:t>
            </a:r>
            <a:r>
              <a:rPr spc="15" dirty="0"/>
              <a:t> </a:t>
            </a:r>
            <a:r>
              <a:rPr spc="5" dirty="0"/>
              <a:t>property</a:t>
            </a: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/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pc="15" dirty="0"/>
              <a:t>Update</a:t>
            </a:r>
            <a:r>
              <a:rPr dirty="0"/>
              <a:t> </a:t>
            </a:r>
            <a:r>
              <a:rPr spc="5" dirty="0"/>
              <a:t>confirmation</a:t>
            </a:r>
            <a:r>
              <a:rPr dirty="0"/>
              <a:t> </a:t>
            </a:r>
            <a:r>
              <a:rPr spc="15" dirty="0"/>
              <a:t>page</a:t>
            </a:r>
          </a:p>
        </p:txBody>
      </p:sp>
      <p:sp>
        <p:nvSpPr>
          <p:cNvPr id="6" name="object 6"/>
          <p:cNvSpPr/>
          <p:nvPr/>
        </p:nvSpPr>
        <p:spPr>
          <a:xfrm>
            <a:off x="12595497" y="1233128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4">
                <a:moveTo>
                  <a:pt x="435977" y="0"/>
                </a:moveTo>
                <a:lnTo>
                  <a:pt x="359348" y="12002"/>
                </a:lnTo>
                <a:lnTo>
                  <a:pt x="320441" y="30965"/>
                </a:lnTo>
                <a:lnTo>
                  <a:pt x="286525" y="57853"/>
                </a:lnTo>
                <a:lnTo>
                  <a:pt x="258917" y="91838"/>
                </a:lnTo>
                <a:lnTo>
                  <a:pt x="228653" y="161504"/>
                </a:lnTo>
                <a:lnTo>
                  <a:pt x="215264" y="212474"/>
                </a:lnTo>
                <a:lnTo>
                  <a:pt x="200541" y="276106"/>
                </a:lnTo>
                <a:lnTo>
                  <a:pt x="28808" y="1031754"/>
                </a:lnTo>
                <a:lnTo>
                  <a:pt x="14576" y="1095496"/>
                </a:lnTo>
                <a:lnTo>
                  <a:pt x="4617" y="1147248"/>
                </a:lnTo>
                <a:lnTo>
                  <a:pt x="0" y="1189102"/>
                </a:lnTo>
                <a:lnTo>
                  <a:pt x="1793" y="1223152"/>
                </a:lnTo>
                <a:lnTo>
                  <a:pt x="12001" y="1265733"/>
                </a:lnTo>
                <a:lnTo>
                  <a:pt x="30967" y="1304640"/>
                </a:lnTo>
                <a:lnTo>
                  <a:pt x="57858" y="1338556"/>
                </a:lnTo>
                <a:lnTo>
                  <a:pt x="91843" y="1366164"/>
                </a:lnTo>
                <a:lnTo>
                  <a:pt x="161508" y="1396426"/>
                </a:lnTo>
                <a:lnTo>
                  <a:pt x="212479" y="1409812"/>
                </a:lnTo>
                <a:lnTo>
                  <a:pt x="276110" y="1424529"/>
                </a:lnTo>
                <a:lnTo>
                  <a:pt x="3137792" y="2074917"/>
                </a:lnTo>
                <a:lnTo>
                  <a:pt x="3201532" y="2089143"/>
                </a:lnTo>
                <a:lnTo>
                  <a:pt x="3253281" y="2099100"/>
                </a:lnTo>
                <a:lnTo>
                  <a:pt x="3295134" y="2103716"/>
                </a:lnTo>
                <a:lnTo>
                  <a:pt x="3329190" y="2101922"/>
                </a:lnTo>
                <a:lnTo>
                  <a:pt x="3371764" y="2091714"/>
                </a:lnTo>
                <a:lnTo>
                  <a:pt x="3410667" y="2072748"/>
                </a:lnTo>
                <a:lnTo>
                  <a:pt x="3444582" y="2045857"/>
                </a:lnTo>
                <a:lnTo>
                  <a:pt x="3472190" y="2011872"/>
                </a:lnTo>
                <a:lnTo>
                  <a:pt x="3502462" y="1942210"/>
                </a:lnTo>
                <a:lnTo>
                  <a:pt x="3515849" y="1891240"/>
                </a:lnTo>
                <a:lnTo>
                  <a:pt x="3530566" y="1827605"/>
                </a:lnTo>
                <a:lnTo>
                  <a:pt x="3702309" y="1071960"/>
                </a:lnTo>
                <a:lnTo>
                  <a:pt x="3716535" y="1008218"/>
                </a:lnTo>
                <a:lnTo>
                  <a:pt x="3726492" y="956468"/>
                </a:lnTo>
                <a:lnTo>
                  <a:pt x="3731108" y="914616"/>
                </a:lnTo>
                <a:lnTo>
                  <a:pt x="3729313" y="880565"/>
                </a:lnTo>
                <a:lnTo>
                  <a:pt x="3719105" y="837986"/>
                </a:lnTo>
                <a:lnTo>
                  <a:pt x="3700140" y="799079"/>
                </a:lnTo>
                <a:lnTo>
                  <a:pt x="3673249" y="765163"/>
                </a:lnTo>
                <a:lnTo>
                  <a:pt x="3639264" y="737556"/>
                </a:lnTo>
                <a:lnTo>
                  <a:pt x="3569602" y="707291"/>
                </a:lnTo>
                <a:lnTo>
                  <a:pt x="3518632" y="693902"/>
                </a:lnTo>
                <a:lnTo>
                  <a:pt x="3454997" y="679183"/>
                </a:lnTo>
                <a:lnTo>
                  <a:pt x="593315" y="28801"/>
                </a:lnTo>
                <a:lnTo>
                  <a:pt x="529575" y="14572"/>
                </a:lnTo>
                <a:lnTo>
                  <a:pt x="477827" y="4615"/>
                </a:lnTo>
                <a:lnTo>
                  <a:pt x="43597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3060456" y="206245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147294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2: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185" dirty="0">
                <a:latin typeface="Calibri"/>
                <a:cs typeface="Calibri"/>
              </a:rPr>
              <a:t>Develop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490" dirty="0">
                <a:latin typeface="Calibri"/>
                <a:cs typeface="Calibri"/>
              </a:rPr>
              <a:t>Spring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745" dirty="0">
                <a:latin typeface="Calibri"/>
                <a:cs typeface="Calibri"/>
              </a:rPr>
              <a:t>MVC</a:t>
            </a:r>
            <a:r>
              <a:rPr sz="6500" spc="85" dirty="0">
                <a:latin typeface="Calibri"/>
                <a:cs typeface="Calibri"/>
              </a:rPr>
              <a:t> </a:t>
            </a:r>
            <a:r>
              <a:rPr sz="6500" spc="305" dirty="0">
                <a:latin typeface="Calibri"/>
                <a:cs typeface="Calibri"/>
              </a:rPr>
              <a:t>Controller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30721" y="483910"/>
            <a:ext cx="16866870" cy="9341485"/>
            <a:chOff x="2630721" y="483910"/>
            <a:chExt cx="16866870" cy="93414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0721" y="483910"/>
              <a:ext cx="16866533" cy="934143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49556" y="2490231"/>
              <a:ext cx="16029305" cy="5314950"/>
            </a:xfrm>
            <a:custGeom>
              <a:avLst/>
              <a:gdLst/>
              <a:ahLst/>
              <a:cxnLst/>
              <a:rect l="l" t="t" r="r" b="b"/>
              <a:pathLst>
                <a:path w="16029305" h="5314950">
                  <a:moveTo>
                    <a:pt x="16028862" y="0"/>
                  </a:moveTo>
                  <a:lnTo>
                    <a:pt x="0" y="0"/>
                  </a:lnTo>
                  <a:lnTo>
                    <a:pt x="0" y="5314851"/>
                  </a:lnTo>
                  <a:lnTo>
                    <a:pt x="16028862" y="5314851"/>
                  </a:lnTo>
                  <a:lnTo>
                    <a:pt x="16028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25332" y="2720345"/>
            <a:ext cx="15256510" cy="47713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460"/>
              </a:lnSpc>
              <a:spcBef>
                <a:spcPts val="114"/>
              </a:spcBef>
            </a:pPr>
            <a:r>
              <a:rPr sz="2950" b="1" spc="5" dirty="0">
                <a:latin typeface="Courier New"/>
                <a:cs typeface="Courier New"/>
              </a:rPr>
              <a:t>@Controller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10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2950" b="1" spc="-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931A68"/>
                </a:solidFill>
                <a:latin typeface="Courier New"/>
                <a:cs typeface="Courier New"/>
              </a:rPr>
              <a:t>class</a:t>
            </a:r>
            <a:r>
              <a:rPr sz="2950" b="1" spc="-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DemoController</a:t>
            </a:r>
            <a:r>
              <a:rPr sz="2950" b="1" spc="-10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Courier New"/>
              <a:cs typeface="Courier New"/>
            </a:endParaRPr>
          </a:p>
          <a:p>
            <a:pPr marL="389255">
              <a:lnSpc>
                <a:spcPts val="3460"/>
              </a:lnSpc>
            </a:pPr>
            <a:r>
              <a:rPr sz="2950" b="1" spc="5" dirty="0">
                <a:latin typeface="Courier New"/>
                <a:cs typeface="Courier New"/>
              </a:rPr>
              <a:t>@GetMapping("/")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460"/>
              </a:lnSpc>
            </a:pPr>
            <a:r>
              <a:rPr sz="2950" b="1" spc="10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2950" b="1" spc="-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String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sayHello(Model</a:t>
            </a:r>
            <a:r>
              <a:rPr sz="2950" b="1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7E504F"/>
                </a:solidFill>
                <a:latin typeface="Courier New"/>
                <a:cs typeface="Courier New"/>
              </a:rPr>
              <a:t>theModel</a:t>
            </a:r>
            <a:r>
              <a:rPr sz="2950" b="1" spc="10" dirty="0">
                <a:latin typeface="Courier New"/>
                <a:cs typeface="Courier New"/>
              </a:rPr>
              <a:t>)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marL="766445" marR="5080">
              <a:lnSpc>
                <a:spcPct val="191000"/>
              </a:lnSpc>
            </a:pPr>
            <a:r>
              <a:rPr sz="2950" b="1" spc="10" dirty="0">
                <a:solidFill>
                  <a:srgbClr val="7E504F"/>
                </a:solidFill>
                <a:latin typeface="Courier New"/>
                <a:cs typeface="Courier New"/>
              </a:rPr>
              <a:t>theModel</a:t>
            </a:r>
            <a:r>
              <a:rPr sz="2950" b="1" spc="10" dirty="0">
                <a:latin typeface="Courier New"/>
                <a:cs typeface="Courier New"/>
              </a:rPr>
              <a:t>.addAttribute(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"theDate"</a:t>
            </a:r>
            <a:r>
              <a:rPr sz="2950" b="1" spc="10" dirty="0">
                <a:latin typeface="Courier New"/>
                <a:cs typeface="Courier New"/>
              </a:rPr>
              <a:t>,</a:t>
            </a:r>
            <a:r>
              <a:rPr sz="2950" b="1" spc="-70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java.time.LocalDateTime.</a:t>
            </a:r>
            <a:r>
              <a:rPr sz="2950" b="1" i="1" spc="10" dirty="0">
                <a:latin typeface="Courier New"/>
                <a:cs typeface="Courier New"/>
              </a:rPr>
              <a:t>now</a:t>
            </a:r>
            <a:r>
              <a:rPr sz="2950" b="1" spc="10" dirty="0">
                <a:latin typeface="Courier New"/>
                <a:cs typeface="Courier New"/>
              </a:rPr>
              <a:t>()); </a:t>
            </a:r>
            <a:r>
              <a:rPr sz="2950" b="1" spc="-175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931A68"/>
                </a:solidFill>
                <a:latin typeface="Courier New"/>
                <a:cs typeface="Courier New"/>
              </a:rPr>
              <a:t>return</a:t>
            </a:r>
            <a:r>
              <a:rPr sz="2950" b="1" spc="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"helloworld"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300"/>
              </a:lnSpc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89729" y="2109713"/>
            <a:ext cx="30562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DemoController.java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58121" y="7400386"/>
            <a:ext cx="14137640" cy="2513330"/>
            <a:chOff x="1258121" y="7400386"/>
            <a:chExt cx="14137640" cy="25133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8121" y="7400386"/>
              <a:ext cx="14137161" cy="25130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76957" y="8126376"/>
              <a:ext cx="13300075" cy="1047115"/>
            </a:xfrm>
            <a:custGeom>
              <a:avLst/>
              <a:gdLst/>
              <a:ahLst/>
              <a:cxnLst/>
              <a:rect l="l" t="t" r="r" b="b"/>
              <a:pathLst>
                <a:path w="13300075" h="1047115">
                  <a:moveTo>
                    <a:pt x="13059389" y="0"/>
                  </a:moveTo>
                  <a:lnTo>
                    <a:pt x="240097" y="0"/>
                  </a:lnTo>
                  <a:lnTo>
                    <a:pt x="192319" y="183"/>
                  </a:lnTo>
                  <a:lnTo>
                    <a:pt x="153788" y="1470"/>
                  </a:lnTo>
                  <a:lnTo>
                    <a:pt x="99184" y="11766"/>
                  </a:lnTo>
                  <a:lnTo>
                    <a:pt x="45785" y="45784"/>
                  </a:lnTo>
                  <a:lnTo>
                    <a:pt x="11766" y="99184"/>
                  </a:lnTo>
                  <a:lnTo>
                    <a:pt x="1470" y="153788"/>
                  </a:lnTo>
                  <a:lnTo>
                    <a:pt x="183" y="192319"/>
                  </a:lnTo>
                  <a:lnTo>
                    <a:pt x="0" y="240097"/>
                  </a:lnTo>
                  <a:lnTo>
                    <a:pt x="0" y="806991"/>
                  </a:lnTo>
                  <a:lnTo>
                    <a:pt x="183" y="854769"/>
                  </a:lnTo>
                  <a:lnTo>
                    <a:pt x="1470" y="893300"/>
                  </a:lnTo>
                  <a:lnTo>
                    <a:pt x="11766" y="947904"/>
                  </a:lnTo>
                  <a:lnTo>
                    <a:pt x="45785" y="1001303"/>
                  </a:lnTo>
                  <a:lnTo>
                    <a:pt x="99184" y="1035322"/>
                  </a:lnTo>
                  <a:lnTo>
                    <a:pt x="153788" y="1045617"/>
                  </a:lnTo>
                  <a:lnTo>
                    <a:pt x="192319" y="1046904"/>
                  </a:lnTo>
                  <a:lnTo>
                    <a:pt x="240097" y="1047088"/>
                  </a:lnTo>
                  <a:lnTo>
                    <a:pt x="13059389" y="1047088"/>
                  </a:lnTo>
                  <a:lnTo>
                    <a:pt x="13107168" y="1046904"/>
                  </a:lnTo>
                  <a:lnTo>
                    <a:pt x="13145698" y="1045617"/>
                  </a:lnTo>
                  <a:lnTo>
                    <a:pt x="13200296" y="1035322"/>
                  </a:lnTo>
                  <a:lnTo>
                    <a:pt x="13253698" y="1001303"/>
                  </a:lnTo>
                  <a:lnTo>
                    <a:pt x="13287717" y="947904"/>
                  </a:lnTo>
                  <a:lnTo>
                    <a:pt x="13298016" y="893300"/>
                  </a:lnTo>
                  <a:lnTo>
                    <a:pt x="13299303" y="854769"/>
                  </a:lnTo>
                  <a:lnTo>
                    <a:pt x="13299487" y="806991"/>
                  </a:lnTo>
                  <a:lnTo>
                    <a:pt x="13299487" y="240097"/>
                  </a:lnTo>
                  <a:lnTo>
                    <a:pt x="13299303" y="192319"/>
                  </a:lnTo>
                  <a:lnTo>
                    <a:pt x="13298016" y="153788"/>
                  </a:lnTo>
                  <a:lnTo>
                    <a:pt x="13287717" y="99184"/>
                  </a:lnTo>
                  <a:lnTo>
                    <a:pt x="13253698" y="45784"/>
                  </a:lnTo>
                  <a:lnTo>
                    <a:pt x="13200296" y="11766"/>
                  </a:lnTo>
                  <a:lnTo>
                    <a:pt x="13145698" y="1470"/>
                  </a:lnTo>
                  <a:lnTo>
                    <a:pt x="13107168" y="183"/>
                  </a:lnTo>
                  <a:lnTo>
                    <a:pt x="13059389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08074" y="8321141"/>
            <a:ext cx="116376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</a:rPr>
              <a:t>src/main/resources/templates/helloworld.html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8590" y="6734981"/>
            <a:ext cx="3509645" cy="1541145"/>
            <a:chOff x="7648590" y="6734981"/>
            <a:chExt cx="3509645" cy="1541145"/>
          </a:xfrm>
        </p:grpSpPr>
        <p:sp>
          <p:nvSpPr>
            <p:cNvPr id="16" name="object 16"/>
            <p:cNvSpPr/>
            <p:nvPr/>
          </p:nvSpPr>
          <p:spPr>
            <a:xfrm>
              <a:off x="7648590" y="6734981"/>
              <a:ext cx="3286125" cy="1397000"/>
            </a:xfrm>
            <a:custGeom>
              <a:avLst/>
              <a:gdLst/>
              <a:ahLst/>
              <a:cxnLst/>
              <a:rect l="l" t="t" r="r" b="b"/>
              <a:pathLst>
                <a:path w="3286125" h="1397000">
                  <a:moveTo>
                    <a:pt x="3248082" y="1371600"/>
                  </a:moveTo>
                  <a:lnTo>
                    <a:pt x="3225594" y="1371600"/>
                  </a:lnTo>
                  <a:lnTo>
                    <a:pt x="3224240" y="1384300"/>
                  </a:lnTo>
                  <a:lnTo>
                    <a:pt x="3216767" y="1397000"/>
                  </a:lnTo>
                  <a:lnTo>
                    <a:pt x="3239359" y="1397000"/>
                  </a:lnTo>
                  <a:lnTo>
                    <a:pt x="3235046" y="1384300"/>
                  </a:lnTo>
                  <a:lnTo>
                    <a:pt x="3253946" y="1384300"/>
                  </a:lnTo>
                  <a:lnTo>
                    <a:pt x="3248082" y="1371600"/>
                  </a:lnTo>
                  <a:close/>
                </a:path>
                <a:path w="3286125" h="1397000">
                  <a:moveTo>
                    <a:pt x="3244994" y="1384300"/>
                  </a:moveTo>
                  <a:lnTo>
                    <a:pt x="3238871" y="1384300"/>
                  </a:lnTo>
                  <a:lnTo>
                    <a:pt x="3239359" y="1397000"/>
                  </a:lnTo>
                  <a:lnTo>
                    <a:pt x="3245810" y="1397000"/>
                  </a:lnTo>
                  <a:lnTo>
                    <a:pt x="3244994" y="1384300"/>
                  </a:lnTo>
                  <a:close/>
                </a:path>
                <a:path w="3286125" h="1397000">
                  <a:moveTo>
                    <a:pt x="3260081" y="1384300"/>
                  </a:moveTo>
                  <a:lnTo>
                    <a:pt x="3244994" y="1384300"/>
                  </a:lnTo>
                  <a:lnTo>
                    <a:pt x="3255234" y="1397000"/>
                  </a:lnTo>
                  <a:lnTo>
                    <a:pt x="3266874" y="1397000"/>
                  </a:lnTo>
                  <a:lnTo>
                    <a:pt x="3260081" y="1384300"/>
                  </a:lnTo>
                  <a:close/>
                </a:path>
                <a:path w="3286125" h="1397000">
                  <a:moveTo>
                    <a:pt x="3187184" y="1371600"/>
                  </a:moveTo>
                  <a:lnTo>
                    <a:pt x="3178600" y="1371600"/>
                  </a:lnTo>
                  <a:lnTo>
                    <a:pt x="3181409" y="1384300"/>
                  </a:lnTo>
                  <a:lnTo>
                    <a:pt x="3187184" y="1371600"/>
                  </a:lnTo>
                  <a:close/>
                </a:path>
                <a:path w="3286125" h="1397000">
                  <a:moveTo>
                    <a:pt x="3220119" y="1371600"/>
                  </a:moveTo>
                  <a:lnTo>
                    <a:pt x="3206817" y="1371600"/>
                  </a:lnTo>
                  <a:lnTo>
                    <a:pt x="3215083" y="1384300"/>
                  </a:lnTo>
                  <a:lnTo>
                    <a:pt x="3221196" y="1384300"/>
                  </a:lnTo>
                  <a:lnTo>
                    <a:pt x="3220119" y="1371600"/>
                  </a:lnTo>
                  <a:close/>
                </a:path>
                <a:path w="3286125" h="1397000">
                  <a:moveTo>
                    <a:pt x="3272083" y="1371600"/>
                  </a:moveTo>
                  <a:lnTo>
                    <a:pt x="3253834" y="1371600"/>
                  </a:lnTo>
                  <a:lnTo>
                    <a:pt x="3266228" y="1384300"/>
                  </a:lnTo>
                  <a:lnTo>
                    <a:pt x="3275645" y="1384300"/>
                  </a:lnTo>
                  <a:lnTo>
                    <a:pt x="3272083" y="1371600"/>
                  </a:lnTo>
                  <a:close/>
                </a:path>
                <a:path w="3286125" h="1397000">
                  <a:moveTo>
                    <a:pt x="3164567" y="1358900"/>
                  </a:moveTo>
                  <a:lnTo>
                    <a:pt x="3139625" y="1358900"/>
                  </a:lnTo>
                  <a:lnTo>
                    <a:pt x="3148676" y="1371600"/>
                  </a:lnTo>
                  <a:lnTo>
                    <a:pt x="3171142" y="1371600"/>
                  </a:lnTo>
                  <a:lnTo>
                    <a:pt x="3164567" y="1358900"/>
                  </a:lnTo>
                  <a:close/>
                </a:path>
                <a:path w="3286125" h="1397000">
                  <a:moveTo>
                    <a:pt x="3184179" y="1358900"/>
                  </a:moveTo>
                  <a:lnTo>
                    <a:pt x="3174522" y="1358900"/>
                  </a:lnTo>
                  <a:lnTo>
                    <a:pt x="3171142" y="1371600"/>
                  </a:lnTo>
                  <a:lnTo>
                    <a:pt x="3175393" y="1371600"/>
                  </a:lnTo>
                  <a:lnTo>
                    <a:pt x="3184179" y="1358900"/>
                  </a:lnTo>
                  <a:close/>
                </a:path>
                <a:path w="3286125" h="1397000">
                  <a:moveTo>
                    <a:pt x="3277066" y="1358900"/>
                  </a:moveTo>
                  <a:lnTo>
                    <a:pt x="3184179" y="1358900"/>
                  </a:lnTo>
                  <a:lnTo>
                    <a:pt x="3187686" y="1371600"/>
                  </a:lnTo>
                  <a:lnTo>
                    <a:pt x="3268303" y="1371600"/>
                  </a:lnTo>
                  <a:lnTo>
                    <a:pt x="3277066" y="1358900"/>
                  </a:lnTo>
                  <a:close/>
                </a:path>
                <a:path w="3286125" h="1397000">
                  <a:moveTo>
                    <a:pt x="3153229" y="1334308"/>
                  </a:moveTo>
                  <a:lnTo>
                    <a:pt x="3143779" y="1342781"/>
                  </a:lnTo>
                  <a:lnTo>
                    <a:pt x="3147373" y="1346200"/>
                  </a:lnTo>
                  <a:lnTo>
                    <a:pt x="3150733" y="1358900"/>
                  </a:lnTo>
                  <a:lnTo>
                    <a:pt x="3158012" y="1358900"/>
                  </a:lnTo>
                  <a:lnTo>
                    <a:pt x="3160525" y="1346200"/>
                  </a:lnTo>
                  <a:lnTo>
                    <a:pt x="3151198" y="1346200"/>
                  </a:lnTo>
                  <a:lnTo>
                    <a:pt x="3153229" y="1334308"/>
                  </a:lnTo>
                  <a:close/>
                </a:path>
                <a:path w="3286125" h="1397000">
                  <a:moveTo>
                    <a:pt x="3280331" y="1346200"/>
                  </a:moveTo>
                  <a:lnTo>
                    <a:pt x="3160525" y="1346200"/>
                  </a:lnTo>
                  <a:lnTo>
                    <a:pt x="3176193" y="1358900"/>
                  </a:lnTo>
                  <a:lnTo>
                    <a:pt x="3285607" y="1358900"/>
                  </a:lnTo>
                  <a:lnTo>
                    <a:pt x="3280331" y="1346200"/>
                  </a:lnTo>
                  <a:close/>
                </a:path>
                <a:path w="3286125" h="1397000">
                  <a:moveTo>
                    <a:pt x="3134019" y="1333500"/>
                  </a:moveTo>
                  <a:lnTo>
                    <a:pt x="3110485" y="1333500"/>
                  </a:lnTo>
                  <a:lnTo>
                    <a:pt x="3098528" y="1346200"/>
                  </a:lnTo>
                  <a:lnTo>
                    <a:pt x="3139967" y="1346200"/>
                  </a:lnTo>
                  <a:lnTo>
                    <a:pt x="3143779" y="1342781"/>
                  </a:lnTo>
                  <a:lnTo>
                    <a:pt x="3134019" y="1333500"/>
                  </a:lnTo>
                  <a:close/>
                </a:path>
                <a:path w="3286125" h="1397000">
                  <a:moveTo>
                    <a:pt x="3246826" y="1333500"/>
                  </a:moveTo>
                  <a:lnTo>
                    <a:pt x="3158251" y="1333500"/>
                  </a:lnTo>
                  <a:lnTo>
                    <a:pt x="3158797" y="1346200"/>
                  </a:lnTo>
                  <a:lnTo>
                    <a:pt x="3248742" y="1346200"/>
                  </a:lnTo>
                  <a:lnTo>
                    <a:pt x="3246826" y="1333500"/>
                  </a:lnTo>
                  <a:close/>
                </a:path>
                <a:path w="3286125" h="1397000">
                  <a:moveTo>
                    <a:pt x="3267451" y="1333500"/>
                  </a:moveTo>
                  <a:lnTo>
                    <a:pt x="3248501" y="1333500"/>
                  </a:lnTo>
                  <a:lnTo>
                    <a:pt x="3250417" y="1346200"/>
                  </a:lnTo>
                  <a:lnTo>
                    <a:pt x="3270106" y="1346200"/>
                  </a:lnTo>
                  <a:lnTo>
                    <a:pt x="3267451" y="1333500"/>
                  </a:lnTo>
                  <a:close/>
                </a:path>
                <a:path w="3286125" h="1397000">
                  <a:moveTo>
                    <a:pt x="3153367" y="1333500"/>
                  </a:moveTo>
                  <a:lnTo>
                    <a:pt x="3134019" y="1333500"/>
                  </a:lnTo>
                  <a:lnTo>
                    <a:pt x="3143779" y="1342781"/>
                  </a:lnTo>
                  <a:lnTo>
                    <a:pt x="3153229" y="1334308"/>
                  </a:lnTo>
                  <a:lnTo>
                    <a:pt x="3153367" y="1333500"/>
                  </a:lnTo>
                  <a:close/>
                </a:path>
                <a:path w="3286125" h="1397000">
                  <a:moveTo>
                    <a:pt x="3144939" y="1282700"/>
                  </a:moveTo>
                  <a:lnTo>
                    <a:pt x="3009964" y="1282700"/>
                  </a:lnTo>
                  <a:lnTo>
                    <a:pt x="3024163" y="1295400"/>
                  </a:lnTo>
                  <a:lnTo>
                    <a:pt x="3123102" y="1295400"/>
                  </a:lnTo>
                  <a:lnTo>
                    <a:pt x="3121772" y="1308100"/>
                  </a:lnTo>
                  <a:lnTo>
                    <a:pt x="3145798" y="1308100"/>
                  </a:lnTo>
                  <a:lnTo>
                    <a:pt x="3139866" y="1320800"/>
                  </a:lnTo>
                  <a:lnTo>
                    <a:pt x="3146421" y="1320800"/>
                  </a:lnTo>
                  <a:lnTo>
                    <a:pt x="3145085" y="1333500"/>
                  </a:lnTo>
                  <a:lnTo>
                    <a:pt x="3153367" y="1333500"/>
                  </a:lnTo>
                  <a:lnTo>
                    <a:pt x="3153229" y="1334308"/>
                  </a:lnTo>
                  <a:lnTo>
                    <a:pt x="3154130" y="1333500"/>
                  </a:lnTo>
                  <a:lnTo>
                    <a:pt x="3159799" y="1320800"/>
                  </a:lnTo>
                  <a:lnTo>
                    <a:pt x="3158043" y="1308100"/>
                  </a:lnTo>
                  <a:lnTo>
                    <a:pt x="3158972" y="1295400"/>
                  </a:lnTo>
                  <a:lnTo>
                    <a:pt x="3144939" y="1282700"/>
                  </a:lnTo>
                  <a:close/>
                </a:path>
                <a:path w="3286125" h="1397000">
                  <a:moveTo>
                    <a:pt x="3123102" y="1295400"/>
                  </a:moveTo>
                  <a:lnTo>
                    <a:pt x="3022958" y="1295400"/>
                  </a:lnTo>
                  <a:lnTo>
                    <a:pt x="3040739" y="1308100"/>
                  </a:lnTo>
                  <a:lnTo>
                    <a:pt x="3056316" y="1320800"/>
                  </a:lnTo>
                  <a:lnTo>
                    <a:pt x="3068764" y="1333500"/>
                  </a:lnTo>
                  <a:lnTo>
                    <a:pt x="3074847" y="1327367"/>
                  </a:lnTo>
                  <a:lnTo>
                    <a:pt x="3065288" y="1320800"/>
                  </a:lnTo>
                  <a:lnTo>
                    <a:pt x="3139866" y="1320800"/>
                  </a:lnTo>
                  <a:lnTo>
                    <a:pt x="3145798" y="1308100"/>
                  </a:lnTo>
                  <a:lnTo>
                    <a:pt x="3121772" y="1308100"/>
                  </a:lnTo>
                  <a:lnTo>
                    <a:pt x="3123102" y="1295400"/>
                  </a:lnTo>
                  <a:close/>
                </a:path>
                <a:path w="3286125" h="1397000">
                  <a:moveTo>
                    <a:pt x="3079210" y="1322969"/>
                  </a:moveTo>
                  <a:lnTo>
                    <a:pt x="3074847" y="1327367"/>
                  </a:lnTo>
                  <a:lnTo>
                    <a:pt x="3083773" y="1333500"/>
                  </a:lnTo>
                  <a:lnTo>
                    <a:pt x="3094449" y="1333500"/>
                  </a:lnTo>
                  <a:lnTo>
                    <a:pt x="3079210" y="1322969"/>
                  </a:lnTo>
                  <a:close/>
                </a:path>
                <a:path w="3286125" h="1397000">
                  <a:moveTo>
                    <a:pt x="3146421" y="1320800"/>
                  </a:moveTo>
                  <a:lnTo>
                    <a:pt x="3101029" y="1320800"/>
                  </a:lnTo>
                  <a:lnTo>
                    <a:pt x="3101051" y="1321221"/>
                  </a:lnTo>
                  <a:lnTo>
                    <a:pt x="3116338" y="1333500"/>
                  </a:lnTo>
                  <a:lnTo>
                    <a:pt x="3145085" y="1333500"/>
                  </a:lnTo>
                  <a:lnTo>
                    <a:pt x="3146421" y="1320800"/>
                  </a:lnTo>
                  <a:close/>
                </a:path>
                <a:path w="3286125" h="1397000">
                  <a:moveTo>
                    <a:pt x="3176912" y="1308100"/>
                  </a:moveTo>
                  <a:lnTo>
                    <a:pt x="3158043" y="1308100"/>
                  </a:lnTo>
                  <a:lnTo>
                    <a:pt x="3159799" y="1320800"/>
                  </a:lnTo>
                  <a:lnTo>
                    <a:pt x="3154130" y="1333500"/>
                  </a:lnTo>
                  <a:lnTo>
                    <a:pt x="3236920" y="1333500"/>
                  </a:lnTo>
                  <a:lnTo>
                    <a:pt x="3241266" y="1320800"/>
                  </a:lnTo>
                  <a:lnTo>
                    <a:pt x="3175697" y="1320800"/>
                  </a:lnTo>
                  <a:lnTo>
                    <a:pt x="3176912" y="1308100"/>
                  </a:lnTo>
                  <a:close/>
                </a:path>
                <a:path w="3286125" h="1397000">
                  <a:moveTo>
                    <a:pt x="3081362" y="1320800"/>
                  </a:moveTo>
                  <a:lnTo>
                    <a:pt x="3076069" y="1320800"/>
                  </a:lnTo>
                  <a:lnTo>
                    <a:pt x="3079210" y="1322969"/>
                  </a:lnTo>
                  <a:lnTo>
                    <a:pt x="3081362" y="1320800"/>
                  </a:lnTo>
                  <a:close/>
                </a:path>
                <a:path w="3286125" h="1397000">
                  <a:moveTo>
                    <a:pt x="3101029" y="1320800"/>
                  </a:moveTo>
                  <a:lnTo>
                    <a:pt x="3100527" y="1320800"/>
                  </a:lnTo>
                  <a:lnTo>
                    <a:pt x="3101051" y="1321221"/>
                  </a:lnTo>
                  <a:lnTo>
                    <a:pt x="3101029" y="1320800"/>
                  </a:lnTo>
                  <a:close/>
                </a:path>
                <a:path w="3286125" h="1397000">
                  <a:moveTo>
                    <a:pt x="3032361" y="1308100"/>
                  </a:moveTo>
                  <a:lnTo>
                    <a:pt x="3024603" y="1308100"/>
                  </a:lnTo>
                  <a:lnTo>
                    <a:pt x="3031352" y="1320800"/>
                  </a:lnTo>
                  <a:lnTo>
                    <a:pt x="3038606" y="1320800"/>
                  </a:lnTo>
                  <a:lnTo>
                    <a:pt x="3032361" y="1308100"/>
                  </a:lnTo>
                  <a:close/>
                </a:path>
                <a:path w="3286125" h="1397000">
                  <a:moveTo>
                    <a:pt x="3205218" y="1308100"/>
                  </a:moveTo>
                  <a:lnTo>
                    <a:pt x="3184849" y="1308100"/>
                  </a:lnTo>
                  <a:lnTo>
                    <a:pt x="3175697" y="1320800"/>
                  </a:lnTo>
                  <a:lnTo>
                    <a:pt x="3205696" y="1320800"/>
                  </a:lnTo>
                  <a:lnTo>
                    <a:pt x="3205218" y="1308100"/>
                  </a:lnTo>
                  <a:close/>
                </a:path>
                <a:path w="3286125" h="1397000">
                  <a:moveTo>
                    <a:pt x="3186261" y="1295400"/>
                  </a:moveTo>
                  <a:lnTo>
                    <a:pt x="3162169" y="1295400"/>
                  </a:lnTo>
                  <a:lnTo>
                    <a:pt x="3161467" y="1308100"/>
                  </a:lnTo>
                  <a:lnTo>
                    <a:pt x="3182440" y="1308100"/>
                  </a:lnTo>
                  <a:lnTo>
                    <a:pt x="3186261" y="1295400"/>
                  </a:lnTo>
                  <a:close/>
                </a:path>
                <a:path w="3286125" h="1397000">
                  <a:moveTo>
                    <a:pt x="2994092" y="1282700"/>
                  </a:moveTo>
                  <a:lnTo>
                    <a:pt x="2978097" y="1282700"/>
                  </a:lnTo>
                  <a:lnTo>
                    <a:pt x="2983143" y="1295400"/>
                  </a:lnTo>
                  <a:lnTo>
                    <a:pt x="2990279" y="1295400"/>
                  </a:lnTo>
                  <a:lnTo>
                    <a:pt x="2994092" y="1282700"/>
                  </a:lnTo>
                  <a:close/>
                </a:path>
                <a:path w="3286125" h="1397000">
                  <a:moveTo>
                    <a:pt x="2961632" y="1270000"/>
                  </a:moveTo>
                  <a:lnTo>
                    <a:pt x="2957138" y="1270000"/>
                  </a:lnTo>
                  <a:lnTo>
                    <a:pt x="2968497" y="1282700"/>
                  </a:lnTo>
                  <a:lnTo>
                    <a:pt x="2967484" y="1276454"/>
                  </a:lnTo>
                  <a:lnTo>
                    <a:pt x="2961632" y="1270000"/>
                  </a:lnTo>
                  <a:close/>
                </a:path>
                <a:path w="3286125" h="1397000">
                  <a:moveTo>
                    <a:pt x="3113902" y="1270000"/>
                  </a:moveTo>
                  <a:lnTo>
                    <a:pt x="2966437" y="1270000"/>
                  </a:lnTo>
                  <a:lnTo>
                    <a:pt x="2967484" y="1276454"/>
                  </a:lnTo>
                  <a:lnTo>
                    <a:pt x="2973146" y="1282700"/>
                  </a:lnTo>
                  <a:lnTo>
                    <a:pt x="3125975" y="1282700"/>
                  </a:lnTo>
                  <a:lnTo>
                    <a:pt x="3113902" y="1270000"/>
                  </a:lnTo>
                  <a:close/>
                </a:path>
                <a:path w="3286125" h="1397000">
                  <a:moveTo>
                    <a:pt x="3042811" y="1244600"/>
                  </a:moveTo>
                  <a:lnTo>
                    <a:pt x="2919866" y="1244600"/>
                  </a:lnTo>
                  <a:lnTo>
                    <a:pt x="2909171" y="1257300"/>
                  </a:lnTo>
                  <a:lnTo>
                    <a:pt x="2911934" y="1270000"/>
                  </a:lnTo>
                  <a:lnTo>
                    <a:pt x="2937191" y="1270000"/>
                  </a:lnTo>
                  <a:lnTo>
                    <a:pt x="2932802" y="1257300"/>
                  </a:lnTo>
                  <a:lnTo>
                    <a:pt x="3060936" y="1257300"/>
                  </a:lnTo>
                  <a:lnTo>
                    <a:pt x="3042811" y="1244600"/>
                  </a:lnTo>
                  <a:close/>
                </a:path>
                <a:path w="3286125" h="1397000">
                  <a:moveTo>
                    <a:pt x="3060936" y="1257300"/>
                  </a:moveTo>
                  <a:lnTo>
                    <a:pt x="2946051" y="1257300"/>
                  </a:lnTo>
                  <a:lnTo>
                    <a:pt x="2937191" y="1270000"/>
                  </a:lnTo>
                  <a:lnTo>
                    <a:pt x="3064186" y="1270000"/>
                  </a:lnTo>
                  <a:lnTo>
                    <a:pt x="3060936" y="1257300"/>
                  </a:lnTo>
                  <a:close/>
                </a:path>
                <a:path w="3286125" h="1397000">
                  <a:moveTo>
                    <a:pt x="3077041" y="1257300"/>
                  </a:moveTo>
                  <a:lnTo>
                    <a:pt x="3065306" y="1270000"/>
                  </a:lnTo>
                  <a:lnTo>
                    <a:pt x="3082818" y="1270000"/>
                  </a:lnTo>
                  <a:lnTo>
                    <a:pt x="3077041" y="1257300"/>
                  </a:lnTo>
                  <a:close/>
                </a:path>
                <a:path w="3286125" h="1397000">
                  <a:moveTo>
                    <a:pt x="2888261" y="1244600"/>
                  </a:moveTo>
                  <a:lnTo>
                    <a:pt x="2879930" y="1244600"/>
                  </a:lnTo>
                  <a:lnTo>
                    <a:pt x="2886282" y="1257300"/>
                  </a:lnTo>
                  <a:lnTo>
                    <a:pt x="2893624" y="1257300"/>
                  </a:lnTo>
                  <a:lnTo>
                    <a:pt x="2888261" y="1244600"/>
                  </a:lnTo>
                  <a:close/>
                </a:path>
                <a:path w="3286125" h="1397000">
                  <a:moveTo>
                    <a:pt x="2903182" y="1244600"/>
                  </a:moveTo>
                  <a:lnTo>
                    <a:pt x="2897716" y="1244600"/>
                  </a:lnTo>
                  <a:lnTo>
                    <a:pt x="2906563" y="1257300"/>
                  </a:lnTo>
                  <a:lnTo>
                    <a:pt x="2907258" y="1257300"/>
                  </a:lnTo>
                  <a:lnTo>
                    <a:pt x="2903182" y="1244600"/>
                  </a:lnTo>
                  <a:close/>
                </a:path>
                <a:path w="3286125" h="1397000">
                  <a:moveTo>
                    <a:pt x="2872658" y="1243757"/>
                  </a:moveTo>
                  <a:lnTo>
                    <a:pt x="2872514" y="1244600"/>
                  </a:lnTo>
                  <a:lnTo>
                    <a:pt x="2872982" y="1244600"/>
                  </a:lnTo>
                  <a:lnTo>
                    <a:pt x="2872658" y="1243757"/>
                  </a:lnTo>
                  <a:close/>
                </a:path>
                <a:path w="3286125" h="1397000">
                  <a:moveTo>
                    <a:pt x="2894075" y="1231900"/>
                  </a:moveTo>
                  <a:lnTo>
                    <a:pt x="2874686" y="1231900"/>
                  </a:lnTo>
                  <a:lnTo>
                    <a:pt x="2887497" y="1244600"/>
                  </a:lnTo>
                  <a:lnTo>
                    <a:pt x="2894638" y="1244600"/>
                  </a:lnTo>
                  <a:lnTo>
                    <a:pt x="2894075" y="1231900"/>
                  </a:lnTo>
                  <a:close/>
                </a:path>
                <a:path w="3286125" h="1397000">
                  <a:moveTo>
                    <a:pt x="2967798" y="1231900"/>
                  </a:moveTo>
                  <a:lnTo>
                    <a:pt x="2907934" y="1231900"/>
                  </a:lnTo>
                  <a:lnTo>
                    <a:pt x="2894638" y="1244600"/>
                  </a:lnTo>
                  <a:lnTo>
                    <a:pt x="2974174" y="1244600"/>
                  </a:lnTo>
                  <a:lnTo>
                    <a:pt x="2967798" y="1231900"/>
                  </a:lnTo>
                  <a:close/>
                </a:path>
                <a:path w="3286125" h="1397000">
                  <a:moveTo>
                    <a:pt x="3028546" y="1231900"/>
                  </a:moveTo>
                  <a:lnTo>
                    <a:pt x="2987919" y="1231900"/>
                  </a:lnTo>
                  <a:lnTo>
                    <a:pt x="2989431" y="1244600"/>
                  </a:lnTo>
                  <a:lnTo>
                    <a:pt x="3035806" y="1244600"/>
                  </a:lnTo>
                  <a:lnTo>
                    <a:pt x="3028546" y="1231900"/>
                  </a:lnTo>
                  <a:close/>
                </a:path>
                <a:path w="3286125" h="1397000">
                  <a:moveTo>
                    <a:pt x="2874686" y="1231900"/>
                  </a:moveTo>
                  <a:lnTo>
                    <a:pt x="2868094" y="1231900"/>
                  </a:lnTo>
                  <a:lnTo>
                    <a:pt x="2872658" y="1243757"/>
                  </a:lnTo>
                  <a:lnTo>
                    <a:pt x="2874686" y="1231900"/>
                  </a:lnTo>
                  <a:close/>
                </a:path>
                <a:path w="3286125" h="1397000">
                  <a:moveTo>
                    <a:pt x="2813189" y="1206500"/>
                  </a:moveTo>
                  <a:lnTo>
                    <a:pt x="2808200" y="1206500"/>
                  </a:lnTo>
                  <a:lnTo>
                    <a:pt x="2799206" y="1214617"/>
                  </a:lnTo>
                  <a:lnTo>
                    <a:pt x="2807062" y="1219200"/>
                  </a:lnTo>
                  <a:lnTo>
                    <a:pt x="2825171" y="1231900"/>
                  </a:lnTo>
                  <a:lnTo>
                    <a:pt x="2817375" y="1219200"/>
                  </a:lnTo>
                  <a:lnTo>
                    <a:pt x="2812661" y="1219200"/>
                  </a:lnTo>
                  <a:lnTo>
                    <a:pt x="2813189" y="1206500"/>
                  </a:lnTo>
                  <a:close/>
                </a:path>
                <a:path w="3286125" h="1397000">
                  <a:moveTo>
                    <a:pt x="2959096" y="1206500"/>
                  </a:moveTo>
                  <a:lnTo>
                    <a:pt x="2829240" y="1206500"/>
                  </a:lnTo>
                  <a:lnTo>
                    <a:pt x="2839875" y="1219200"/>
                  </a:lnTo>
                  <a:lnTo>
                    <a:pt x="2845642" y="1231900"/>
                  </a:lnTo>
                  <a:lnTo>
                    <a:pt x="2867451" y="1231900"/>
                  </a:lnTo>
                  <a:lnTo>
                    <a:pt x="2872265" y="1219200"/>
                  </a:lnTo>
                  <a:lnTo>
                    <a:pt x="2959966" y="1219200"/>
                  </a:lnTo>
                  <a:lnTo>
                    <a:pt x="2960040" y="1217089"/>
                  </a:lnTo>
                  <a:lnTo>
                    <a:pt x="2959096" y="1206500"/>
                  </a:lnTo>
                  <a:close/>
                </a:path>
                <a:path w="3286125" h="1397000">
                  <a:moveTo>
                    <a:pt x="2983966" y="1219200"/>
                  </a:moveTo>
                  <a:lnTo>
                    <a:pt x="2878575" y="1219200"/>
                  </a:lnTo>
                  <a:lnTo>
                    <a:pt x="2867451" y="1231900"/>
                  </a:lnTo>
                  <a:lnTo>
                    <a:pt x="2997767" y="1231900"/>
                  </a:lnTo>
                  <a:lnTo>
                    <a:pt x="2983966" y="1219200"/>
                  </a:lnTo>
                  <a:close/>
                </a:path>
                <a:path w="3286125" h="1397000">
                  <a:moveTo>
                    <a:pt x="2793082" y="1211046"/>
                  </a:moveTo>
                  <a:lnTo>
                    <a:pt x="2794129" y="1219200"/>
                  </a:lnTo>
                  <a:lnTo>
                    <a:pt x="2799206" y="1214617"/>
                  </a:lnTo>
                  <a:lnTo>
                    <a:pt x="2793082" y="1211046"/>
                  </a:lnTo>
                  <a:close/>
                </a:path>
                <a:path w="3286125" h="1397000">
                  <a:moveTo>
                    <a:pt x="2829240" y="1206500"/>
                  </a:moveTo>
                  <a:lnTo>
                    <a:pt x="2815838" y="1206500"/>
                  </a:lnTo>
                  <a:lnTo>
                    <a:pt x="2812661" y="1219200"/>
                  </a:lnTo>
                  <a:lnTo>
                    <a:pt x="2817375" y="1219200"/>
                  </a:lnTo>
                  <a:lnTo>
                    <a:pt x="2829240" y="1206500"/>
                  </a:lnTo>
                  <a:close/>
                </a:path>
                <a:path w="3286125" h="1397000">
                  <a:moveTo>
                    <a:pt x="2960040" y="1217089"/>
                  </a:moveTo>
                  <a:lnTo>
                    <a:pt x="2959966" y="1219200"/>
                  </a:lnTo>
                  <a:lnTo>
                    <a:pt x="2960229" y="1219200"/>
                  </a:lnTo>
                  <a:lnTo>
                    <a:pt x="2960040" y="1217089"/>
                  </a:lnTo>
                  <a:close/>
                </a:path>
                <a:path w="3286125" h="1397000">
                  <a:moveTo>
                    <a:pt x="2792498" y="1206500"/>
                  </a:moveTo>
                  <a:lnTo>
                    <a:pt x="2785287" y="1206500"/>
                  </a:lnTo>
                  <a:lnTo>
                    <a:pt x="2793082" y="1211046"/>
                  </a:lnTo>
                  <a:lnTo>
                    <a:pt x="2792498" y="1206500"/>
                  </a:lnTo>
                  <a:close/>
                </a:path>
                <a:path w="3286125" h="1397000">
                  <a:moveTo>
                    <a:pt x="2900470" y="1193800"/>
                  </a:moveTo>
                  <a:lnTo>
                    <a:pt x="2799486" y="1193800"/>
                  </a:lnTo>
                  <a:lnTo>
                    <a:pt x="2802822" y="1206500"/>
                  </a:lnTo>
                  <a:lnTo>
                    <a:pt x="2909826" y="1206500"/>
                  </a:lnTo>
                  <a:lnTo>
                    <a:pt x="2900470" y="1193800"/>
                  </a:lnTo>
                  <a:close/>
                </a:path>
                <a:path w="3286125" h="1397000">
                  <a:moveTo>
                    <a:pt x="2926214" y="1193800"/>
                  </a:moveTo>
                  <a:lnTo>
                    <a:pt x="2909423" y="1193800"/>
                  </a:lnTo>
                  <a:lnTo>
                    <a:pt x="2922978" y="1206500"/>
                  </a:lnTo>
                  <a:lnTo>
                    <a:pt x="2937339" y="1206500"/>
                  </a:lnTo>
                  <a:lnTo>
                    <a:pt x="2926214" y="1193800"/>
                  </a:lnTo>
                  <a:close/>
                </a:path>
                <a:path w="3286125" h="1397000">
                  <a:moveTo>
                    <a:pt x="2739045" y="1183535"/>
                  </a:moveTo>
                  <a:lnTo>
                    <a:pt x="2736073" y="1193800"/>
                  </a:lnTo>
                  <a:lnTo>
                    <a:pt x="2742294" y="1193800"/>
                  </a:lnTo>
                  <a:lnTo>
                    <a:pt x="2740505" y="1184868"/>
                  </a:lnTo>
                  <a:lnTo>
                    <a:pt x="2739045" y="1183535"/>
                  </a:lnTo>
                  <a:close/>
                </a:path>
                <a:path w="3286125" h="1397000">
                  <a:moveTo>
                    <a:pt x="2754520" y="1181100"/>
                  </a:moveTo>
                  <a:lnTo>
                    <a:pt x="2739750" y="1181100"/>
                  </a:lnTo>
                  <a:lnTo>
                    <a:pt x="2740505" y="1184868"/>
                  </a:lnTo>
                  <a:lnTo>
                    <a:pt x="2750291" y="1193800"/>
                  </a:lnTo>
                  <a:lnTo>
                    <a:pt x="2764373" y="1193800"/>
                  </a:lnTo>
                  <a:lnTo>
                    <a:pt x="2754520" y="1181100"/>
                  </a:lnTo>
                  <a:close/>
                </a:path>
                <a:path w="3286125" h="1397000">
                  <a:moveTo>
                    <a:pt x="2889329" y="1181100"/>
                  </a:moveTo>
                  <a:lnTo>
                    <a:pt x="2764387" y="1181100"/>
                  </a:lnTo>
                  <a:lnTo>
                    <a:pt x="2783025" y="1193800"/>
                  </a:lnTo>
                  <a:lnTo>
                    <a:pt x="2885622" y="1193800"/>
                  </a:lnTo>
                  <a:lnTo>
                    <a:pt x="2889329" y="1181100"/>
                  </a:lnTo>
                  <a:close/>
                </a:path>
                <a:path w="3286125" h="1397000">
                  <a:moveTo>
                    <a:pt x="2900878" y="1181100"/>
                  </a:moveTo>
                  <a:lnTo>
                    <a:pt x="2889329" y="1181100"/>
                  </a:lnTo>
                  <a:lnTo>
                    <a:pt x="2897015" y="1193800"/>
                  </a:lnTo>
                  <a:lnTo>
                    <a:pt x="2900878" y="1181100"/>
                  </a:lnTo>
                  <a:close/>
                </a:path>
                <a:path w="3286125" h="1397000">
                  <a:moveTo>
                    <a:pt x="2739750" y="1181100"/>
                  </a:moveTo>
                  <a:lnTo>
                    <a:pt x="2736377" y="1181100"/>
                  </a:lnTo>
                  <a:lnTo>
                    <a:pt x="2739045" y="1183535"/>
                  </a:lnTo>
                  <a:lnTo>
                    <a:pt x="2739750" y="1181100"/>
                  </a:lnTo>
                  <a:close/>
                </a:path>
                <a:path w="3286125" h="1397000">
                  <a:moveTo>
                    <a:pt x="2735522" y="1155700"/>
                  </a:moveTo>
                  <a:lnTo>
                    <a:pt x="2704398" y="1155700"/>
                  </a:lnTo>
                  <a:lnTo>
                    <a:pt x="2710334" y="1168400"/>
                  </a:lnTo>
                  <a:lnTo>
                    <a:pt x="2712417" y="1181100"/>
                  </a:lnTo>
                  <a:lnTo>
                    <a:pt x="2719207" y="1181100"/>
                  </a:lnTo>
                  <a:lnTo>
                    <a:pt x="2722995" y="1168400"/>
                  </a:lnTo>
                  <a:lnTo>
                    <a:pt x="2740171" y="1168400"/>
                  </a:lnTo>
                  <a:lnTo>
                    <a:pt x="2735522" y="1155700"/>
                  </a:lnTo>
                  <a:close/>
                </a:path>
                <a:path w="3286125" h="1397000">
                  <a:moveTo>
                    <a:pt x="2836945" y="1168400"/>
                  </a:moveTo>
                  <a:lnTo>
                    <a:pt x="2730842" y="1168400"/>
                  </a:lnTo>
                  <a:lnTo>
                    <a:pt x="2737163" y="1181100"/>
                  </a:lnTo>
                  <a:lnTo>
                    <a:pt x="2842451" y="1181100"/>
                  </a:lnTo>
                  <a:lnTo>
                    <a:pt x="2836945" y="1168400"/>
                  </a:lnTo>
                  <a:close/>
                </a:path>
                <a:path w="3286125" h="1397000">
                  <a:moveTo>
                    <a:pt x="2872757" y="1168400"/>
                  </a:moveTo>
                  <a:lnTo>
                    <a:pt x="2845265" y="1168400"/>
                  </a:lnTo>
                  <a:lnTo>
                    <a:pt x="2842451" y="1181100"/>
                  </a:lnTo>
                  <a:lnTo>
                    <a:pt x="2889175" y="1181100"/>
                  </a:lnTo>
                  <a:lnTo>
                    <a:pt x="2872757" y="1168400"/>
                  </a:lnTo>
                  <a:close/>
                </a:path>
                <a:path w="3286125" h="1397000">
                  <a:moveTo>
                    <a:pt x="2676210" y="1143000"/>
                  </a:moveTo>
                  <a:lnTo>
                    <a:pt x="2654696" y="1143000"/>
                  </a:lnTo>
                  <a:lnTo>
                    <a:pt x="2663581" y="1155700"/>
                  </a:lnTo>
                  <a:lnTo>
                    <a:pt x="2675988" y="1168400"/>
                  </a:lnTo>
                  <a:lnTo>
                    <a:pt x="2686043" y="1168400"/>
                  </a:lnTo>
                  <a:lnTo>
                    <a:pt x="2701704" y="1157563"/>
                  </a:lnTo>
                  <a:lnTo>
                    <a:pt x="2701790" y="1155700"/>
                  </a:lnTo>
                  <a:lnTo>
                    <a:pt x="2672495" y="1155700"/>
                  </a:lnTo>
                  <a:lnTo>
                    <a:pt x="2676210" y="1143000"/>
                  </a:lnTo>
                  <a:close/>
                </a:path>
                <a:path w="3286125" h="1397000">
                  <a:moveTo>
                    <a:pt x="2816479" y="1155700"/>
                  </a:moveTo>
                  <a:lnTo>
                    <a:pt x="2751395" y="1155700"/>
                  </a:lnTo>
                  <a:lnTo>
                    <a:pt x="2755705" y="1168400"/>
                  </a:lnTo>
                  <a:lnTo>
                    <a:pt x="2828635" y="1168400"/>
                  </a:lnTo>
                  <a:lnTo>
                    <a:pt x="2816479" y="1155700"/>
                  </a:lnTo>
                  <a:close/>
                </a:path>
                <a:path w="3286125" h="1397000">
                  <a:moveTo>
                    <a:pt x="2797131" y="1143000"/>
                  </a:moveTo>
                  <a:lnTo>
                    <a:pt x="2676210" y="1143000"/>
                  </a:lnTo>
                  <a:lnTo>
                    <a:pt x="2677468" y="1155700"/>
                  </a:lnTo>
                  <a:lnTo>
                    <a:pt x="2816479" y="1155700"/>
                  </a:lnTo>
                  <a:lnTo>
                    <a:pt x="2835900" y="1168400"/>
                  </a:lnTo>
                  <a:lnTo>
                    <a:pt x="2820571" y="1155700"/>
                  </a:lnTo>
                  <a:lnTo>
                    <a:pt x="2797131" y="1143000"/>
                  </a:lnTo>
                  <a:close/>
                </a:path>
                <a:path w="3286125" h="1397000">
                  <a:moveTo>
                    <a:pt x="2847927" y="1155700"/>
                  </a:moveTo>
                  <a:lnTo>
                    <a:pt x="2841999" y="1168400"/>
                  </a:lnTo>
                  <a:lnTo>
                    <a:pt x="2857162" y="1168400"/>
                  </a:lnTo>
                  <a:lnTo>
                    <a:pt x="2847927" y="1155700"/>
                  </a:lnTo>
                  <a:close/>
                </a:path>
                <a:path w="3286125" h="1397000">
                  <a:moveTo>
                    <a:pt x="2704398" y="1155700"/>
                  </a:moveTo>
                  <a:lnTo>
                    <a:pt x="2701790" y="1155700"/>
                  </a:lnTo>
                  <a:lnTo>
                    <a:pt x="2701704" y="1157563"/>
                  </a:lnTo>
                  <a:lnTo>
                    <a:pt x="2704398" y="1155700"/>
                  </a:lnTo>
                  <a:close/>
                </a:path>
                <a:path w="3286125" h="1397000">
                  <a:moveTo>
                    <a:pt x="2660903" y="1104900"/>
                  </a:moveTo>
                  <a:lnTo>
                    <a:pt x="2655247" y="1104900"/>
                  </a:lnTo>
                  <a:lnTo>
                    <a:pt x="2651658" y="1109613"/>
                  </a:lnTo>
                  <a:lnTo>
                    <a:pt x="2648379" y="1117600"/>
                  </a:lnTo>
                  <a:lnTo>
                    <a:pt x="2640896" y="1130300"/>
                  </a:lnTo>
                  <a:lnTo>
                    <a:pt x="2640333" y="1132804"/>
                  </a:lnTo>
                  <a:lnTo>
                    <a:pt x="2640455" y="1143000"/>
                  </a:lnTo>
                  <a:lnTo>
                    <a:pt x="2647067" y="1155700"/>
                  </a:lnTo>
                  <a:lnTo>
                    <a:pt x="2655206" y="1155700"/>
                  </a:lnTo>
                  <a:lnTo>
                    <a:pt x="2654696" y="1143000"/>
                  </a:lnTo>
                  <a:lnTo>
                    <a:pt x="2785246" y="1143000"/>
                  </a:lnTo>
                  <a:lnTo>
                    <a:pt x="2774620" y="1130300"/>
                  </a:lnTo>
                  <a:lnTo>
                    <a:pt x="2752041" y="1130300"/>
                  </a:lnTo>
                  <a:lnTo>
                    <a:pt x="2746443" y="1117600"/>
                  </a:lnTo>
                  <a:lnTo>
                    <a:pt x="2661462" y="1117600"/>
                  </a:lnTo>
                  <a:lnTo>
                    <a:pt x="2660903" y="1104900"/>
                  </a:lnTo>
                  <a:close/>
                </a:path>
                <a:path w="3286125" h="1397000">
                  <a:moveTo>
                    <a:pt x="2626820" y="1130300"/>
                  </a:moveTo>
                  <a:lnTo>
                    <a:pt x="2617242" y="1130300"/>
                  </a:lnTo>
                  <a:lnTo>
                    <a:pt x="2619566" y="1143000"/>
                  </a:lnTo>
                  <a:lnTo>
                    <a:pt x="2626820" y="1130300"/>
                  </a:lnTo>
                  <a:close/>
                </a:path>
                <a:path w="3286125" h="1397000">
                  <a:moveTo>
                    <a:pt x="2649639" y="1079500"/>
                  </a:moveTo>
                  <a:lnTo>
                    <a:pt x="2525152" y="1079500"/>
                  </a:lnTo>
                  <a:lnTo>
                    <a:pt x="2538465" y="1092200"/>
                  </a:lnTo>
                  <a:lnTo>
                    <a:pt x="2551331" y="1104900"/>
                  </a:lnTo>
                  <a:lnTo>
                    <a:pt x="2584167" y="1104900"/>
                  </a:lnTo>
                  <a:lnTo>
                    <a:pt x="2582085" y="1117600"/>
                  </a:lnTo>
                  <a:lnTo>
                    <a:pt x="2575268" y="1117600"/>
                  </a:lnTo>
                  <a:lnTo>
                    <a:pt x="2575391" y="1118226"/>
                  </a:lnTo>
                  <a:lnTo>
                    <a:pt x="2599213" y="1130300"/>
                  </a:lnTo>
                  <a:lnTo>
                    <a:pt x="2626820" y="1130300"/>
                  </a:lnTo>
                  <a:lnTo>
                    <a:pt x="2627581" y="1143000"/>
                  </a:lnTo>
                  <a:lnTo>
                    <a:pt x="2638042" y="1143000"/>
                  </a:lnTo>
                  <a:lnTo>
                    <a:pt x="2640333" y="1132804"/>
                  </a:lnTo>
                  <a:lnTo>
                    <a:pt x="2640303" y="1130300"/>
                  </a:lnTo>
                  <a:lnTo>
                    <a:pt x="2645578" y="1117600"/>
                  </a:lnTo>
                  <a:lnTo>
                    <a:pt x="2651658" y="1109613"/>
                  </a:lnTo>
                  <a:lnTo>
                    <a:pt x="2653594" y="1104900"/>
                  </a:lnTo>
                  <a:lnTo>
                    <a:pt x="2649639" y="1079500"/>
                  </a:lnTo>
                  <a:close/>
                </a:path>
                <a:path w="3286125" h="1397000">
                  <a:moveTo>
                    <a:pt x="2651658" y="1109613"/>
                  </a:moveTo>
                  <a:lnTo>
                    <a:pt x="2645578" y="1117600"/>
                  </a:lnTo>
                  <a:lnTo>
                    <a:pt x="2640303" y="1130300"/>
                  </a:lnTo>
                  <a:lnTo>
                    <a:pt x="2640333" y="1132804"/>
                  </a:lnTo>
                  <a:lnTo>
                    <a:pt x="2640896" y="1130300"/>
                  </a:lnTo>
                  <a:lnTo>
                    <a:pt x="2648379" y="1117600"/>
                  </a:lnTo>
                  <a:lnTo>
                    <a:pt x="2651658" y="1109613"/>
                  </a:lnTo>
                  <a:close/>
                </a:path>
                <a:path w="3286125" h="1397000">
                  <a:moveTo>
                    <a:pt x="2575087" y="1118072"/>
                  </a:moveTo>
                  <a:lnTo>
                    <a:pt x="2570390" y="1130300"/>
                  </a:lnTo>
                  <a:lnTo>
                    <a:pt x="2577763" y="1130300"/>
                  </a:lnTo>
                  <a:lnTo>
                    <a:pt x="2575391" y="1118226"/>
                  </a:lnTo>
                  <a:lnTo>
                    <a:pt x="2575087" y="1118072"/>
                  </a:lnTo>
                  <a:close/>
                </a:path>
                <a:path w="3286125" h="1397000">
                  <a:moveTo>
                    <a:pt x="2575268" y="1117600"/>
                  </a:moveTo>
                  <a:lnTo>
                    <a:pt x="2574155" y="1117600"/>
                  </a:lnTo>
                  <a:lnTo>
                    <a:pt x="2575087" y="1118072"/>
                  </a:lnTo>
                  <a:lnTo>
                    <a:pt x="2575268" y="1117600"/>
                  </a:lnTo>
                  <a:close/>
                </a:path>
                <a:path w="3286125" h="1397000">
                  <a:moveTo>
                    <a:pt x="2551095" y="1114790"/>
                  </a:moveTo>
                  <a:lnTo>
                    <a:pt x="2549213" y="1117600"/>
                  </a:lnTo>
                  <a:lnTo>
                    <a:pt x="2553672" y="1117600"/>
                  </a:lnTo>
                  <a:lnTo>
                    <a:pt x="2551095" y="1114790"/>
                  </a:lnTo>
                  <a:close/>
                </a:path>
                <a:path w="3286125" h="1397000">
                  <a:moveTo>
                    <a:pt x="2569565" y="1104900"/>
                  </a:moveTo>
                  <a:lnTo>
                    <a:pt x="2557923" y="1104900"/>
                  </a:lnTo>
                  <a:lnTo>
                    <a:pt x="2553770" y="1117600"/>
                  </a:lnTo>
                  <a:lnTo>
                    <a:pt x="2561750" y="1117600"/>
                  </a:lnTo>
                  <a:lnTo>
                    <a:pt x="2569565" y="1104900"/>
                  </a:lnTo>
                  <a:close/>
                </a:path>
                <a:path w="3286125" h="1397000">
                  <a:moveTo>
                    <a:pt x="2679665" y="1092200"/>
                  </a:moveTo>
                  <a:lnTo>
                    <a:pt x="2661709" y="1092200"/>
                  </a:lnTo>
                  <a:lnTo>
                    <a:pt x="2666511" y="1104900"/>
                  </a:lnTo>
                  <a:lnTo>
                    <a:pt x="2661728" y="1117600"/>
                  </a:lnTo>
                  <a:lnTo>
                    <a:pt x="2720523" y="1117600"/>
                  </a:lnTo>
                  <a:lnTo>
                    <a:pt x="2704412" y="1104900"/>
                  </a:lnTo>
                  <a:lnTo>
                    <a:pt x="2678187" y="1104900"/>
                  </a:lnTo>
                  <a:lnTo>
                    <a:pt x="2679665" y="1092200"/>
                  </a:lnTo>
                  <a:close/>
                </a:path>
                <a:path w="3286125" h="1397000">
                  <a:moveTo>
                    <a:pt x="2557722" y="1104900"/>
                  </a:moveTo>
                  <a:lnTo>
                    <a:pt x="2542024" y="1104900"/>
                  </a:lnTo>
                  <a:lnTo>
                    <a:pt x="2551095" y="1114790"/>
                  </a:lnTo>
                  <a:lnTo>
                    <a:pt x="2557722" y="1104900"/>
                  </a:lnTo>
                  <a:close/>
                </a:path>
                <a:path w="3286125" h="1397000">
                  <a:moveTo>
                    <a:pt x="2484146" y="1079500"/>
                  </a:moveTo>
                  <a:lnTo>
                    <a:pt x="2483014" y="1079500"/>
                  </a:lnTo>
                  <a:lnTo>
                    <a:pt x="2484776" y="1092200"/>
                  </a:lnTo>
                  <a:lnTo>
                    <a:pt x="2488801" y="1092200"/>
                  </a:lnTo>
                  <a:lnTo>
                    <a:pt x="2484146" y="1079500"/>
                  </a:lnTo>
                  <a:close/>
                </a:path>
                <a:path w="3286125" h="1397000">
                  <a:moveTo>
                    <a:pt x="2491540" y="1066800"/>
                  </a:moveTo>
                  <a:lnTo>
                    <a:pt x="2451324" y="1066800"/>
                  </a:lnTo>
                  <a:lnTo>
                    <a:pt x="2463926" y="1079500"/>
                  </a:lnTo>
                  <a:lnTo>
                    <a:pt x="2486635" y="1079500"/>
                  </a:lnTo>
                  <a:lnTo>
                    <a:pt x="2491540" y="1066800"/>
                  </a:lnTo>
                  <a:close/>
                </a:path>
                <a:path w="3286125" h="1397000">
                  <a:moveTo>
                    <a:pt x="2551681" y="1066800"/>
                  </a:moveTo>
                  <a:lnTo>
                    <a:pt x="2514795" y="1066800"/>
                  </a:lnTo>
                  <a:lnTo>
                    <a:pt x="2533122" y="1079500"/>
                  </a:lnTo>
                  <a:lnTo>
                    <a:pt x="2573930" y="1079500"/>
                  </a:lnTo>
                  <a:lnTo>
                    <a:pt x="2551681" y="1066800"/>
                  </a:lnTo>
                  <a:close/>
                </a:path>
                <a:path w="3286125" h="1397000">
                  <a:moveTo>
                    <a:pt x="2572064" y="1054100"/>
                  </a:moveTo>
                  <a:lnTo>
                    <a:pt x="2562232" y="1054100"/>
                  </a:lnTo>
                  <a:lnTo>
                    <a:pt x="2573505" y="1066800"/>
                  </a:lnTo>
                  <a:lnTo>
                    <a:pt x="2573930" y="1079500"/>
                  </a:lnTo>
                  <a:lnTo>
                    <a:pt x="2612326" y="1079500"/>
                  </a:lnTo>
                  <a:lnTo>
                    <a:pt x="2606621" y="1066800"/>
                  </a:lnTo>
                  <a:lnTo>
                    <a:pt x="2587239" y="1066800"/>
                  </a:lnTo>
                  <a:lnTo>
                    <a:pt x="2572064" y="1054100"/>
                  </a:lnTo>
                  <a:close/>
                </a:path>
                <a:path w="3286125" h="1397000">
                  <a:moveTo>
                    <a:pt x="2618270" y="1066800"/>
                  </a:moveTo>
                  <a:lnTo>
                    <a:pt x="2615993" y="1066800"/>
                  </a:lnTo>
                  <a:lnTo>
                    <a:pt x="2612326" y="1079500"/>
                  </a:lnTo>
                  <a:lnTo>
                    <a:pt x="2624527" y="1079500"/>
                  </a:lnTo>
                  <a:lnTo>
                    <a:pt x="2618270" y="1066800"/>
                  </a:lnTo>
                  <a:close/>
                </a:path>
                <a:path w="3286125" h="1397000">
                  <a:moveTo>
                    <a:pt x="2523232" y="1041400"/>
                  </a:moveTo>
                  <a:lnTo>
                    <a:pt x="2418139" y="1041400"/>
                  </a:lnTo>
                  <a:lnTo>
                    <a:pt x="2414659" y="1046323"/>
                  </a:lnTo>
                  <a:lnTo>
                    <a:pt x="2412942" y="1054100"/>
                  </a:lnTo>
                  <a:lnTo>
                    <a:pt x="2420687" y="1066800"/>
                  </a:lnTo>
                  <a:lnTo>
                    <a:pt x="2429873" y="1054100"/>
                  </a:lnTo>
                  <a:lnTo>
                    <a:pt x="2521452" y="1054100"/>
                  </a:lnTo>
                  <a:lnTo>
                    <a:pt x="2523232" y="1041400"/>
                  </a:lnTo>
                  <a:close/>
                </a:path>
                <a:path w="3286125" h="1397000">
                  <a:moveTo>
                    <a:pt x="2540057" y="1041400"/>
                  </a:moveTo>
                  <a:lnTo>
                    <a:pt x="2523232" y="1041400"/>
                  </a:lnTo>
                  <a:lnTo>
                    <a:pt x="2526909" y="1054100"/>
                  </a:lnTo>
                  <a:lnTo>
                    <a:pt x="2461791" y="1054100"/>
                  </a:lnTo>
                  <a:lnTo>
                    <a:pt x="2446939" y="1066800"/>
                  </a:lnTo>
                  <a:lnTo>
                    <a:pt x="2559490" y="1066800"/>
                  </a:lnTo>
                  <a:lnTo>
                    <a:pt x="2549095" y="1054100"/>
                  </a:lnTo>
                  <a:lnTo>
                    <a:pt x="2540057" y="1041400"/>
                  </a:lnTo>
                  <a:close/>
                </a:path>
                <a:path w="3286125" h="1397000">
                  <a:moveTo>
                    <a:pt x="2599593" y="1057734"/>
                  </a:moveTo>
                  <a:lnTo>
                    <a:pt x="2601369" y="1066800"/>
                  </a:lnTo>
                  <a:lnTo>
                    <a:pt x="2609294" y="1066800"/>
                  </a:lnTo>
                  <a:lnTo>
                    <a:pt x="2599593" y="1057734"/>
                  </a:lnTo>
                  <a:close/>
                </a:path>
                <a:path w="3286125" h="1397000">
                  <a:moveTo>
                    <a:pt x="2598881" y="1054100"/>
                  </a:moveTo>
                  <a:lnTo>
                    <a:pt x="2595703" y="1054100"/>
                  </a:lnTo>
                  <a:lnTo>
                    <a:pt x="2599593" y="1057734"/>
                  </a:lnTo>
                  <a:lnTo>
                    <a:pt x="2598881" y="1054100"/>
                  </a:lnTo>
                  <a:close/>
                </a:path>
                <a:path w="3286125" h="1397000">
                  <a:moveTo>
                    <a:pt x="2415746" y="1041400"/>
                  </a:moveTo>
                  <a:lnTo>
                    <a:pt x="2395524" y="1041400"/>
                  </a:lnTo>
                  <a:lnTo>
                    <a:pt x="2409162" y="1054100"/>
                  </a:lnTo>
                  <a:lnTo>
                    <a:pt x="2414659" y="1046323"/>
                  </a:lnTo>
                  <a:lnTo>
                    <a:pt x="2415746" y="1041400"/>
                  </a:lnTo>
                  <a:close/>
                </a:path>
                <a:path w="3286125" h="1397000">
                  <a:moveTo>
                    <a:pt x="2566495" y="1041400"/>
                  </a:moveTo>
                  <a:lnTo>
                    <a:pt x="2540057" y="1041400"/>
                  </a:lnTo>
                  <a:lnTo>
                    <a:pt x="2551935" y="1054100"/>
                  </a:lnTo>
                  <a:lnTo>
                    <a:pt x="2575663" y="1054100"/>
                  </a:lnTo>
                  <a:lnTo>
                    <a:pt x="2566495" y="1041400"/>
                  </a:lnTo>
                  <a:close/>
                </a:path>
                <a:path w="3286125" h="1397000">
                  <a:moveTo>
                    <a:pt x="2418139" y="1041400"/>
                  </a:moveTo>
                  <a:lnTo>
                    <a:pt x="2415746" y="1041400"/>
                  </a:lnTo>
                  <a:lnTo>
                    <a:pt x="2414659" y="1046323"/>
                  </a:lnTo>
                  <a:lnTo>
                    <a:pt x="2418139" y="1041400"/>
                  </a:lnTo>
                  <a:close/>
                </a:path>
                <a:path w="3286125" h="1397000">
                  <a:moveTo>
                    <a:pt x="2426704" y="1028700"/>
                  </a:moveTo>
                  <a:lnTo>
                    <a:pt x="2382573" y="1028700"/>
                  </a:lnTo>
                  <a:lnTo>
                    <a:pt x="2388701" y="1041400"/>
                  </a:lnTo>
                  <a:lnTo>
                    <a:pt x="2433962" y="1041400"/>
                  </a:lnTo>
                  <a:lnTo>
                    <a:pt x="2426704" y="1028700"/>
                  </a:lnTo>
                  <a:close/>
                </a:path>
                <a:path w="3286125" h="1397000">
                  <a:moveTo>
                    <a:pt x="2537329" y="1028700"/>
                  </a:moveTo>
                  <a:lnTo>
                    <a:pt x="2429653" y="1028700"/>
                  </a:lnTo>
                  <a:lnTo>
                    <a:pt x="2442694" y="1041400"/>
                  </a:lnTo>
                  <a:lnTo>
                    <a:pt x="2544169" y="1041400"/>
                  </a:lnTo>
                  <a:lnTo>
                    <a:pt x="2537329" y="1028700"/>
                  </a:lnTo>
                  <a:close/>
                </a:path>
                <a:path w="3286125" h="1397000">
                  <a:moveTo>
                    <a:pt x="2349367" y="1016000"/>
                  </a:moveTo>
                  <a:lnTo>
                    <a:pt x="2331364" y="1016000"/>
                  </a:lnTo>
                  <a:lnTo>
                    <a:pt x="2341336" y="1028700"/>
                  </a:lnTo>
                  <a:lnTo>
                    <a:pt x="2352927" y="1028700"/>
                  </a:lnTo>
                  <a:lnTo>
                    <a:pt x="2349367" y="1016000"/>
                  </a:lnTo>
                  <a:close/>
                </a:path>
                <a:path w="3286125" h="1397000">
                  <a:moveTo>
                    <a:pt x="2357429" y="1016000"/>
                  </a:moveTo>
                  <a:lnTo>
                    <a:pt x="2349367" y="1016000"/>
                  </a:lnTo>
                  <a:lnTo>
                    <a:pt x="2359231" y="1028700"/>
                  </a:lnTo>
                  <a:lnTo>
                    <a:pt x="2357429" y="1016000"/>
                  </a:lnTo>
                  <a:close/>
                </a:path>
                <a:path w="3286125" h="1397000">
                  <a:moveTo>
                    <a:pt x="2510283" y="1016000"/>
                  </a:moveTo>
                  <a:lnTo>
                    <a:pt x="2379956" y="1016000"/>
                  </a:lnTo>
                  <a:lnTo>
                    <a:pt x="2376301" y="1028700"/>
                  </a:lnTo>
                  <a:lnTo>
                    <a:pt x="2514381" y="1028700"/>
                  </a:lnTo>
                  <a:lnTo>
                    <a:pt x="2510283" y="1016000"/>
                  </a:lnTo>
                  <a:close/>
                </a:path>
                <a:path w="3286125" h="1397000">
                  <a:moveTo>
                    <a:pt x="2329346" y="990600"/>
                  </a:moveTo>
                  <a:lnTo>
                    <a:pt x="2295847" y="990600"/>
                  </a:lnTo>
                  <a:lnTo>
                    <a:pt x="2325313" y="1003300"/>
                  </a:lnTo>
                  <a:lnTo>
                    <a:pt x="2315675" y="1016000"/>
                  </a:lnTo>
                  <a:lnTo>
                    <a:pt x="2343650" y="1016000"/>
                  </a:lnTo>
                  <a:lnTo>
                    <a:pt x="2348634" y="1003300"/>
                  </a:lnTo>
                  <a:lnTo>
                    <a:pt x="2327762" y="1003300"/>
                  </a:lnTo>
                  <a:lnTo>
                    <a:pt x="2329346" y="990600"/>
                  </a:lnTo>
                  <a:close/>
                </a:path>
                <a:path w="3286125" h="1397000">
                  <a:moveTo>
                    <a:pt x="2386716" y="1003300"/>
                  </a:moveTo>
                  <a:lnTo>
                    <a:pt x="2348634" y="1003300"/>
                  </a:lnTo>
                  <a:lnTo>
                    <a:pt x="2352936" y="1016000"/>
                  </a:lnTo>
                  <a:lnTo>
                    <a:pt x="2404871" y="1016000"/>
                  </a:lnTo>
                  <a:lnTo>
                    <a:pt x="2386716" y="1003300"/>
                  </a:lnTo>
                  <a:close/>
                </a:path>
                <a:path w="3286125" h="1397000">
                  <a:moveTo>
                    <a:pt x="2420238" y="977900"/>
                  </a:moveTo>
                  <a:lnTo>
                    <a:pt x="2407268" y="990600"/>
                  </a:lnTo>
                  <a:lnTo>
                    <a:pt x="2403654" y="1003300"/>
                  </a:lnTo>
                  <a:lnTo>
                    <a:pt x="2404871" y="1016000"/>
                  </a:lnTo>
                  <a:lnTo>
                    <a:pt x="2463720" y="1016000"/>
                  </a:lnTo>
                  <a:lnTo>
                    <a:pt x="2463968" y="1015267"/>
                  </a:lnTo>
                  <a:lnTo>
                    <a:pt x="2455240" y="1003300"/>
                  </a:lnTo>
                  <a:lnTo>
                    <a:pt x="2426241" y="1003300"/>
                  </a:lnTo>
                  <a:lnTo>
                    <a:pt x="2421643" y="990600"/>
                  </a:lnTo>
                  <a:lnTo>
                    <a:pt x="2433663" y="990600"/>
                  </a:lnTo>
                  <a:lnTo>
                    <a:pt x="2420238" y="977900"/>
                  </a:lnTo>
                  <a:close/>
                </a:path>
                <a:path w="3286125" h="1397000">
                  <a:moveTo>
                    <a:pt x="2468018" y="1003300"/>
                  </a:moveTo>
                  <a:lnTo>
                    <a:pt x="2463968" y="1015267"/>
                  </a:lnTo>
                  <a:lnTo>
                    <a:pt x="2464502" y="1016000"/>
                  </a:lnTo>
                  <a:lnTo>
                    <a:pt x="2472691" y="1016000"/>
                  </a:lnTo>
                  <a:lnTo>
                    <a:pt x="2468018" y="1003300"/>
                  </a:lnTo>
                  <a:close/>
                </a:path>
                <a:path w="3286125" h="1397000">
                  <a:moveTo>
                    <a:pt x="2496135" y="1003300"/>
                  </a:moveTo>
                  <a:lnTo>
                    <a:pt x="2492381" y="1003300"/>
                  </a:lnTo>
                  <a:lnTo>
                    <a:pt x="2492987" y="1016000"/>
                  </a:lnTo>
                  <a:lnTo>
                    <a:pt x="2498316" y="1016000"/>
                  </a:lnTo>
                  <a:lnTo>
                    <a:pt x="2496135" y="1003300"/>
                  </a:lnTo>
                  <a:close/>
                </a:path>
                <a:path w="3286125" h="1397000">
                  <a:moveTo>
                    <a:pt x="2288393" y="990600"/>
                  </a:moveTo>
                  <a:lnTo>
                    <a:pt x="2268662" y="990600"/>
                  </a:lnTo>
                  <a:lnTo>
                    <a:pt x="2270251" y="1003300"/>
                  </a:lnTo>
                  <a:lnTo>
                    <a:pt x="2285633" y="1003300"/>
                  </a:lnTo>
                  <a:lnTo>
                    <a:pt x="2288393" y="990600"/>
                  </a:lnTo>
                  <a:close/>
                </a:path>
                <a:path w="3286125" h="1397000">
                  <a:moveTo>
                    <a:pt x="2386927" y="990600"/>
                  </a:moveTo>
                  <a:lnTo>
                    <a:pt x="2332764" y="990600"/>
                  </a:lnTo>
                  <a:lnTo>
                    <a:pt x="2333014" y="1003300"/>
                  </a:lnTo>
                  <a:lnTo>
                    <a:pt x="2383515" y="1003300"/>
                  </a:lnTo>
                  <a:lnTo>
                    <a:pt x="2386927" y="990600"/>
                  </a:lnTo>
                  <a:close/>
                </a:path>
                <a:path w="3286125" h="1397000">
                  <a:moveTo>
                    <a:pt x="2399784" y="977900"/>
                  </a:moveTo>
                  <a:lnTo>
                    <a:pt x="2254346" y="977900"/>
                  </a:lnTo>
                  <a:lnTo>
                    <a:pt x="2277965" y="990600"/>
                  </a:lnTo>
                  <a:lnTo>
                    <a:pt x="2388612" y="990600"/>
                  </a:lnTo>
                  <a:lnTo>
                    <a:pt x="2397849" y="1003300"/>
                  </a:lnTo>
                  <a:lnTo>
                    <a:pt x="2401422" y="990600"/>
                  </a:lnTo>
                  <a:lnTo>
                    <a:pt x="2399784" y="977900"/>
                  </a:lnTo>
                  <a:close/>
                </a:path>
                <a:path w="3286125" h="1397000">
                  <a:moveTo>
                    <a:pt x="2433663" y="990600"/>
                  </a:moveTo>
                  <a:lnTo>
                    <a:pt x="2430335" y="990600"/>
                  </a:lnTo>
                  <a:lnTo>
                    <a:pt x="2426241" y="1003300"/>
                  </a:lnTo>
                  <a:lnTo>
                    <a:pt x="2447089" y="1003300"/>
                  </a:lnTo>
                  <a:lnTo>
                    <a:pt x="2433663" y="990600"/>
                  </a:lnTo>
                  <a:close/>
                </a:path>
                <a:path w="3286125" h="1397000">
                  <a:moveTo>
                    <a:pt x="2327352" y="939800"/>
                  </a:moveTo>
                  <a:lnTo>
                    <a:pt x="2320374" y="939800"/>
                  </a:lnTo>
                  <a:lnTo>
                    <a:pt x="2317645" y="952500"/>
                  </a:lnTo>
                  <a:lnTo>
                    <a:pt x="2196911" y="952500"/>
                  </a:lnTo>
                  <a:lnTo>
                    <a:pt x="2201709" y="965200"/>
                  </a:lnTo>
                  <a:lnTo>
                    <a:pt x="2202378" y="977900"/>
                  </a:lnTo>
                  <a:lnTo>
                    <a:pt x="2212964" y="977900"/>
                  </a:lnTo>
                  <a:lnTo>
                    <a:pt x="2216681" y="965200"/>
                  </a:lnTo>
                  <a:lnTo>
                    <a:pt x="2346969" y="965200"/>
                  </a:lnTo>
                  <a:lnTo>
                    <a:pt x="2327352" y="939800"/>
                  </a:lnTo>
                  <a:close/>
                </a:path>
                <a:path w="3286125" h="1397000">
                  <a:moveTo>
                    <a:pt x="2370520" y="965200"/>
                  </a:moveTo>
                  <a:lnTo>
                    <a:pt x="2246656" y="965200"/>
                  </a:lnTo>
                  <a:lnTo>
                    <a:pt x="2251375" y="977900"/>
                  </a:lnTo>
                  <a:lnTo>
                    <a:pt x="2378528" y="977900"/>
                  </a:lnTo>
                  <a:lnTo>
                    <a:pt x="2370520" y="965200"/>
                  </a:lnTo>
                  <a:close/>
                </a:path>
                <a:path w="3286125" h="1397000">
                  <a:moveTo>
                    <a:pt x="2195103" y="952500"/>
                  </a:moveTo>
                  <a:lnTo>
                    <a:pt x="2194161" y="952500"/>
                  </a:lnTo>
                  <a:lnTo>
                    <a:pt x="2186243" y="965200"/>
                  </a:lnTo>
                  <a:lnTo>
                    <a:pt x="2191615" y="965200"/>
                  </a:lnTo>
                  <a:lnTo>
                    <a:pt x="2195103" y="952500"/>
                  </a:lnTo>
                  <a:close/>
                </a:path>
                <a:path w="3286125" h="1397000">
                  <a:moveTo>
                    <a:pt x="2182627" y="876300"/>
                  </a:moveTo>
                  <a:lnTo>
                    <a:pt x="2163944" y="889000"/>
                  </a:lnTo>
                  <a:lnTo>
                    <a:pt x="2151402" y="898125"/>
                  </a:lnTo>
                  <a:lnTo>
                    <a:pt x="2151897" y="901700"/>
                  </a:lnTo>
                  <a:lnTo>
                    <a:pt x="2146229" y="914400"/>
                  </a:lnTo>
                  <a:lnTo>
                    <a:pt x="2136287" y="923315"/>
                  </a:lnTo>
                  <a:lnTo>
                    <a:pt x="2137982" y="939800"/>
                  </a:lnTo>
                  <a:lnTo>
                    <a:pt x="2144184" y="952500"/>
                  </a:lnTo>
                  <a:lnTo>
                    <a:pt x="2150775" y="941596"/>
                  </a:lnTo>
                  <a:lnTo>
                    <a:pt x="2150685" y="939800"/>
                  </a:lnTo>
                  <a:lnTo>
                    <a:pt x="2152238" y="939800"/>
                  </a:lnTo>
                  <a:lnTo>
                    <a:pt x="2146334" y="927100"/>
                  </a:lnTo>
                  <a:lnTo>
                    <a:pt x="2223311" y="927100"/>
                  </a:lnTo>
                  <a:lnTo>
                    <a:pt x="2207065" y="914400"/>
                  </a:lnTo>
                  <a:lnTo>
                    <a:pt x="2213623" y="914400"/>
                  </a:lnTo>
                  <a:lnTo>
                    <a:pt x="2221858" y="901700"/>
                  </a:lnTo>
                  <a:lnTo>
                    <a:pt x="2194338" y="901700"/>
                  </a:lnTo>
                  <a:lnTo>
                    <a:pt x="2182627" y="876300"/>
                  </a:lnTo>
                  <a:close/>
                </a:path>
                <a:path w="3286125" h="1397000">
                  <a:moveTo>
                    <a:pt x="2180450" y="939800"/>
                  </a:moveTo>
                  <a:lnTo>
                    <a:pt x="2151861" y="939800"/>
                  </a:lnTo>
                  <a:lnTo>
                    <a:pt x="2150775" y="941596"/>
                  </a:lnTo>
                  <a:lnTo>
                    <a:pt x="2151325" y="952500"/>
                  </a:lnTo>
                  <a:lnTo>
                    <a:pt x="2202104" y="952500"/>
                  </a:lnTo>
                  <a:lnTo>
                    <a:pt x="2180450" y="939800"/>
                  </a:lnTo>
                  <a:close/>
                </a:path>
                <a:path w="3286125" h="1397000">
                  <a:moveTo>
                    <a:pt x="2302761" y="939800"/>
                  </a:moveTo>
                  <a:lnTo>
                    <a:pt x="2203323" y="939800"/>
                  </a:lnTo>
                  <a:lnTo>
                    <a:pt x="2202104" y="952500"/>
                  </a:lnTo>
                  <a:lnTo>
                    <a:pt x="2310778" y="952500"/>
                  </a:lnTo>
                  <a:lnTo>
                    <a:pt x="2302761" y="939800"/>
                  </a:lnTo>
                  <a:close/>
                </a:path>
                <a:path w="3286125" h="1397000">
                  <a:moveTo>
                    <a:pt x="2151861" y="939800"/>
                  </a:moveTo>
                  <a:lnTo>
                    <a:pt x="2150685" y="939800"/>
                  </a:lnTo>
                  <a:lnTo>
                    <a:pt x="2150775" y="941596"/>
                  </a:lnTo>
                  <a:lnTo>
                    <a:pt x="2151861" y="939800"/>
                  </a:lnTo>
                  <a:close/>
                </a:path>
                <a:path w="3286125" h="1397000">
                  <a:moveTo>
                    <a:pt x="2287393" y="927100"/>
                  </a:moveTo>
                  <a:lnTo>
                    <a:pt x="2155614" y="927100"/>
                  </a:lnTo>
                  <a:lnTo>
                    <a:pt x="2172955" y="939800"/>
                  </a:lnTo>
                  <a:lnTo>
                    <a:pt x="2295781" y="939800"/>
                  </a:lnTo>
                  <a:lnTo>
                    <a:pt x="2287393" y="927100"/>
                  </a:lnTo>
                  <a:close/>
                </a:path>
                <a:path w="3286125" h="1397000">
                  <a:moveTo>
                    <a:pt x="2135370" y="914400"/>
                  </a:moveTo>
                  <a:lnTo>
                    <a:pt x="2102579" y="914400"/>
                  </a:lnTo>
                  <a:lnTo>
                    <a:pt x="2090624" y="927100"/>
                  </a:lnTo>
                  <a:lnTo>
                    <a:pt x="2132067" y="927100"/>
                  </a:lnTo>
                  <a:lnTo>
                    <a:pt x="2136287" y="923315"/>
                  </a:lnTo>
                  <a:lnTo>
                    <a:pt x="2135370" y="914400"/>
                  </a:lnTo>
                  <a:close/>
                </a:path>
                <a:path w="3286125" h="1397000">
                  <a:moveTo>
                    <a:pt x="2243021" y="914400"/>
                  </a:moveTo>
                  <a:lnTo>
                    <a:pt x="2229775" y="914400"/>
                  </a:lnTo>
                  <a:lnTo>
                    <a:pt x="2223311" y="927100"/>
                  </a:lnTo>
                  <a:lnTo>
                    <a:pt x="2254616" y="927100"/>
                  </a:lnTo>
                  <a:lnTo>
                    <a:pt x="2243021" y="914400"/>
                  </a:lnTo>
                  <a:close/>
                </a:path>
                <a:path w="3286125" h="1397000">
                  <a:moveTo>
                    <a:pt x="2151402" y="898125"/>
                  </a:moveTo>
                  <a:lnTo>
                    <a:pt x="2146490" y="901700"/>
                  </a:lnTo>
                  <a:lnTo>
                    <a:pt x="2138466" y="914400"/>
                  </a:lnTo>
                  <a:lnTo>
                    <a:pt x="2135370" y="914400"/>
                  </a:lnTo>
                  <a:lnTo>
                    <a:pt x="2136287" y="923315"/>
                  </a:lnTo>
                  <a:lnTo>
                    <a:pt x="2146229" y="914400"/>
                  </a:lnTo>
                  <a:lnTo>
                    <a:pt x="2151897" y="901700"/>
                  </a:lnTo>
                  <a:lnTo>
                    <a:pt x="2151402" y="898125"/>
                  </a:lnTo>
                  <a:close/>
                </a:path>
                <a:path w="3286125" h="1397000">
                  <a:moveTo>
                    <a:pt x="2150137" y="889000"/>
                  </a:moveTo>
                  <a:lnTo>
                    <a:pt x="2055220" y="889000"/>
                  </a:lnTo>
                  <a:lnTo>
                    <a:pt x="2046975" y="900526"/>
                  </a:lnTo>
                  <a:lnTo>
                    <a:pt x="2048415" y="901700"/>
                  </a:lnTo>
                  <a:lnTo>
                    <a:pt x="2060864" y="914400"/>
                  </a:lnTo>
                  <a:lnTo>
                    <a:pt x="2066946" y="908268"/>
                  </a:lnTo>
                  <a:lnTo>
                    <a:pt x="2057386" y="901700"/>
                  </a:lnTo>
                  <a:lnTo>
                    <a:pt x="2146490" y="901700"/>
                  </a:lnTo>
                  <a:lnTo>
                    <a:pt x="2151402" y="898125"/>
                  </a:lnTo>
                  <a:lnTo>
                    <a:pt x="2150137" y="889000"/>
                  </a:lnTo>
                  <a:close/>
                </a:path>
                <a:path w="3286125" h="1397000">
                  <a:moveTo>
                    <a:pt x="2071309" y="903869"/>
                  </a:moveTo>
                  <a:lnTo>
                    <a:pt x="2066946" y="908268"/>
                  </a:lnTo>
                  <a:lnTo>
                    <a:pt x="2075870" y="914400"/>
                  </a:lnTo>
                  <a:lnTo>
                    <a:pt x="2086548" y="914400"/>
                  </a:lnTo>
                  <a:lnTo>
                    <a:pt x="2071309" y="903869"/>
                  </a:lnTo>
                  <a:close/>
                </a:path>
                <a:path w="3286125" h="1397000">
                  <a:moveTo>
                    <a:pt x="2146490" y="901700"/>
                  </a:moveTo>
                  <a:lnTo>
                    <a:pt x="2093130" y="901700"/>
                  </a:lnTo>
                  <a:lnTo>
                    <a:pt x="2093152" y="902123"/>
                  </a:lnTo>
                  <a:lnTo>
                    <a:pt x="2108435" y="914400"/>
                  </a:lnTo>
                  <a:lnTo>
                    <a:pt x="2138466" y="914400"/>
                  </a:lnTo>
                  <a:lnTo>
                    <a:pt x="2146490" y="901700"/>
                  </a:lnTo>
                  <a:close/>
                </a:path>
                <a:path w="3286125" h="1397000">
                  <a:moveTo>
                    <a:pt x="2073461" y="901700"/>
                  </a:moveTo>
                  <a:lnTo>
                    <a:pt x="2068169" y="901700"/>
                  </a:lnTo>
                  <a:lnTo>
                    <a:pt x="2071309" y="903869"/>
                  </a:lnTo>
                  <a:lnTo>
                    <a:pt x="2073461" y="901700"/>
                  </a:lnTo>
                  <a:close/>
                </a:path>
                <a:path w="3286125" h="1397000">
                  <a:moveTo>
                    <a:pt x="2093130" y="901700"/>
                  </a:moveTo>
                  <a:lnTo>
                    <a:pt x="2092625" y="901700"/>
                  </a:lnTo>
                  <a:lnTo>
                    <a:pt x="2093152" y="902123"/>
                  </a:lnTo>
                  <a:lnTo>
                    <a:pt x="2093130" y="901700"/>
                  </a:lnTo>
                  <a:close/>
                </a:path>
                <a:path w="3286125" h="1397000">
                  <a:moveTo>
                    <a:pt x="2024465" y="889000"/>
                  </a:moveTo>
                  <a:lnTo>
                    <a:pt x="2016704" y="889000"/>
                  </a:lnTo>
                  <a:lnTo>
                    <a:pt x="2023452" y="901700"/>
                  </a:lnTo>
                  <a:lnTo>
                    <a:pt x="2030707" y="901700"/>
                  </a:lnTo>
                  <a:lnTo>
                    <a:pt x="2024465" y="889000"/>
                  </a:lnTo>
                  <a:close/>
                </a:path>
                <a:path w="3286125" h="1397000">
                  <a:moveTo>
                    <a:pt x="2046936" y="900494"/>
                  </a:moveTo>
                  <a:lnTo>
                    <a:pt x="2046136" y="901700"/>
                  </a:lnTo>
                  <a:lnTo>
                    <a:pt x="2046975" y="900526"/>
                  </a:lnTo>
                  <a:close/>
                </a:path>
                <a:path w="3286125" h="1397000">
                  <a:moveTo>
                    <a:pt x="2201298" y="889000"/>
                  </a:moveTo>
                  <a:lnTo>
                    <a:pt x="2197145" y="889000"/>
                  </a:lnTo>
                  <a:lnTo>
                    <a:pt x="2201364" y="901700"/>
                  </a:lnTo>
                  <a:lnTo>
                    <a:pt x="2202726" y="901700"/>
                  </a:lnTo>
                  <a:lnTo>
                    <a:pt x="2201298" y="889000"/>
                  </a:lnTo>
                  <a:close/>
                </a:path>
                <a:path w="3286125" h="1397000">
                  <a:moveTo>
                    <a:pt x="2137037" y="863600"/>
                  </a:moveTo>
                  <a:lnTo>
                    <a:pt x="2002064" y="863600"/>
                  </a:lnTo>
                  <a:lnTo>
                    <a:pt x="2016262" y="876300"/>
                  </a:lnTo>
                  <a:lnTo>
                    <a:pt x="2015054" y="876300"/>
                  </a:lnTo>
                  <a:lnTo>
                    <a:pt x="2032836" y="889000"/>
                  </a:lnTo>
                  <a:lnTo>
                    <a:pt x="2046936" y="900494"/>
                  </a:lnTo>
                  <a:lnTo>
                    <a:pt x="2054569" y="889000"/>
                  </a:lnTo>
                  <a:lnTo>
                    <a:pt x="2150137" y="889000"/>
                  </a:lnTo>
                  <a:lnTo>
                    <a:pt x="2151068" y="876300"/>
                  </a:lnTo>
                  <a:lnTo>
                    <a:pt x="2137037" y="863600"/>
                  </a:lnTo>
                  <a:close/>
                </a:path>
                <a:path w="3286125" h="1397000">
                  <a:moveTo>
                    <a:pt x="1986193" y="863600"/>
                  </a:moveTo>
                  <a:lnTo>
                    <a:pt x="1970198" y="863600"/>
                  </a:lnTo>
                  <a:lnTo>
                    <a:pt x="1975245" y="876300"/>
                  </a:lnTo>
                  <a:lnTo>
                    <a:pt x="1982381" y="876300"/>
                  </a:lnTo>
                  <a:lnTo>
                    <a:pt x="1986193" y="863600"/>
                  </a:lnTo>
                  <a:close/>
                </a:path>
                <a:path w="3286125" h="1397000">
                  <a:moveTo>
                    <a:pt x="1955563" y="857974"/>
                  </a:moveTo>
                  <a:lnTo>
                    <a:pt x="1958535" y="863600"/>
                  </a:lnTo>
                  <a:lnTo>
                    <a:pt x="1960596" y="863600"/>
                  </a:lnTo>
                  <a:lnTo>
                    <a:pt x="1955563" y="857974"/>
                  </a:lnTo>
                  <a:close/>
                </a:path>
                <a:path w="3286125" h="1397000">
                  <a:moveTo>
                    <a:pt x="2105999" y="850900"/>
                  </a:moveTo>
                  <a:lnTo>
                    <a:pt x="1953729" y="850900"/>
                  </a:lnTo>
                  <a:lnTo>
                    <a:pt x="1965244" y="863600"/>
                  </a:lnTo>
                  <a:lnTo>
                    <a:pt x="2118074" y="863600"/>
                  </a:lnTo>
                  <a:lnTo>
                    <a:pt x="2105999" y="850900"/>
                  </a:lnTo>
                  <a:close/>
                </a:path>
                <a:path w="3286125" h="1397000">
                  <a:moveTo>
                    <a:pt x="1951824" y="850900"/>
                  </a:moveTo>
                  <a:lnTo>
                    <a:pt x="1949233" y="850900"/>
                  </a:lnTo>
                  <a:lnTo>
                    <a:pt x="1955563" y="857974"/>
                  </a:lnTo>
                  <a:lnTo>
                    <a:pt x="1951824" y="850900"/>
                  </a:lnTo>
                  <a:close/>
                </a:path>
                <a:path w="3286125" h="1397000">
                  <a:moveTo>
                    <a:pt x="1974541" y="825500"/>
                  </a:moveTo>
                  <a:lnTo>
                    <a:pt x="1911968" y="825500"/>
                  </a:lnTo>
                  <a:lnTo>
                    <a:pt x="1901273" y="838200"/>
                  </a:lnTo>
                  <a:lnTo>
                    <a:pt x="1904034" y="850900"/>
                  </a:lnTo>
                  <a:lnTo>
                    <a:pt x="1913150" y="850900"/>
                  </a:lnTo>
                  <a:lnTo>
                    <a:pt x="1909058" y="838200"/>
                  </a:lnTo>
                  <a:lnTo>
                    <a:pt x="1980895" y="838200"/>
                  </a:lnTo>
                  <a:lnTo>
                    <a:pt x="1974541" y="825500"/>
                  </a:lnTo>
                  <a:close/>
                </a:path>
                <a:path w="3286125" h="1397000">
                  <a:moveTo>
                    <a:pt x="1924901" y="838200"/>
                  </a:moveTo>
                  <a:lnTo>
                    <a:pt x="1917070" y="838200"/>
                  </a:lnTo>
                  <a:lnTo>
                    <a:pt x="1913150" y="850900"/>
                  </a:lnTo>
                  <a:lnTo>
                    <a:pt x="1929295" y="850900"/>
                  </a:lnTo>
                  <a:lnTo>
                    <a:pt x="1924901" y="838200"/>
                  </a:lnTo>
                  <a:close/>
                </a:path>
                <a:path w="3286125" h="1397000">
                  <a:moveTo>
                    <a:pt x="2020644" y="812800"/>
                  </a:moveTo>
                  <a:lnTo>
                    <a:pt x="1980017" y="812800"/>
                  </a:lnTo>
                  <a:lnTo>
                    <a:pt x="1981528" y="825500"/>
                  </a:lnTo>
                  <a:lnTo>
                    <a:pt x="1980895" y="838200"/>
                  </a:lnTo>
                  <a:lnTo>
                    <a:pt x="1938150" y="838200"/>
                  </a:lnTo>
                  <a:lnTo>
                    <a:pt x="1929295" y="850900"/>
                  </a:lnTo>
                  <a:lnTo>
                    <a:pt x="2056283" y="850900"/>
                  </a:lnTo>
                  <a:lnTo>
                    <a:pt x="2053036" y="838200"/>
                  </a:lnTo>
                  <a:lnTo>
                    <a:pt x="2034915" y="825500"/>
                  </a:lnTo>
                  <a:lnTo>
                    <a:pt x="2027906" y="825500"/>
                  </a:lnTo>
                  <a:lnTo>
                    <a:pt x="2020644" y="812800"/>
                  </a:lnTo>
                  <a:close/>
                </a:path>
                <a:path w="3286125" h="1397000">
                  <a:moveTo>
                    <a:pt x="2069135" y="838200"/>
                  </a:moveTo>
                  <a:lnTo>
                    <a:pt x="2057402" y="850900"/>
                  </a:lnTo>
                  <a:lnTo>
                    <a:pt x="2074915" y="850900"/>
                  </a:lnTo>
                  <a:lnTo>
                    <a:pt x="2069135" y="838200"/>
                  </a:lnTo>
                  <a:close/>
                </a:path>
                <a:path w="3286125" h="1397000">
                  <a:moveTo>
                    <a:pt x="1880360" y="825500"/>
                  </a:moveTo>
                  <a:lnTo>
                    <a:pt x="1872028" y="838200"/>
                  </a:lnTo>
                  <a:lnTo>
                    <a:pt x="1885721" y="838200"/>
                  </a:lnTo>
                  <a:lnTo>
                    <a:pt x="1880360" y="825500"/>
                  </a:lnTo>
                  <a:close/>
                </a:path>
                <a:path w="3286125" h="1397000">
                  <a:moveTo>
                    <a:pt x="1895283" y="825500"/>
                  </a:moveTo>
                  <a:lnTo>
                    <a:pt x="1889819" y="825500"/>
                  </a:lnTo>
                  <a:lnTo>
                    <a:pt x="1898664" y="838200"/>
                  </a:lnTo>
                  <a:lnTo>
                    <a:pt x="1899358" y="838200"/>
                  </a:lnTo>
                  <a:lnTo>
                    <a:pt x="1895283" y="825500"/>
                  </a:lnTo>
                  <a:close/>
                </a:path>
                <a:path w="3286125" h="1397000">
                  <a:moveTo>
                    <a:pt x="1864756" y="824657"/>
                  </a:moveTo>
                  <a:lnTo>
                    <a:pt x="1864612" y="825500"/>
                  </a:lnTo>
                  <a:lnTo>
                    <a:pt x="1865080" y="825500"/>
                  </a:lnTo>
                  <a:lnTo>
                    <a:pt x="1864756" y="824657"/>
                  </a:lnTo>
                  <a:close/>
                </a:path>
                <a:path w="3286125" h="1397000">
                  <a:moveTo>
                    <a:pt x="1886173" y="812800"/>
                  </a:moveTo>
                  <a:lnTo>
                    <a:pt x="1866785" y="812800"/>
                  </a:lnTo>
                  <a:lnTo>
                    <a:pt x="1879597" y="825500"/>
                  </a:lnTo>
                  <a:lnTo>
                    <a:pt x="1886732" y="825500"/>
                  </a:lnTo>
                  <a:lnTo>
                    <a:pt x="1886173" y="812800"/>
                  </a:lnTo>
                  <a:close/>
                </a:path>
                <a:path w="3286125" h="1397000">
                  <a:moveTo>
                    <a:pt x="1959899" y="812800"/>
                  </a:moveTo>
                  <a:lnTo>
                    <a:pt x="1900033" y="812800"/>
                  </a:lnTo>
                  <a:lnTo>
                    <a:pt x="1886732" y="825500"/>
                  </a:lnTo>
                  <a:lnTo>
                    <a:pt x="1966274" y="825500"/>
                  </a:lnTo>
                  <a:lnTo>
                    <a:pt x="1959899" y="812800"/>
                  </a:lnTo>
                  <a:close/>
                </a:path>
                <a:path w="3286125" h="1397000">
                  <a:moveTo>
                    <a:pt x="1866785" y="812800"/>
                  </a:moveTo>
                  <a:lnTo>
                    <a:pt x="1860192" y="812800"/>
                  </a:lnTo>
                  <a:lnTo>
                    <a:pt x="1864756" y="824657"/>
                  </a:lnTo>
                  <a:lnTo>
                    <a:pt x="1866785" y="812800"/>
                  </a:lnTo>
                  <a:close/>
                </a:path>
                <a:path w="3286125" h="1397000">
                  <a:moveTo>
                    <a:pt x="1805288" y="787400"/>
                  </a:moveTo>
                  <a:lnTo>
                    <a:pt x="1800299" y="787400"/>
                  </a:lnTo>
                  <a:lnTo>
                    <a:pt x="1791305" y="795517"/>
                  </a:lnTo>
                  <a:lnTo>
                    <a:pt x="1799162" y="800100"/>
                  </a:lnTo>
                  <a:lnTo>
                    <a:pt x="1817271" y="812800"/>
                  </a:lnTo>
                  <a:lnTo>
                    <a:pt x="1809474" y="800100"/>
                  </a:lnTo>
                  <a:lnTo>
                    <a:pt x="1804760" y="800100"/>
                  </a:lnTo>
                  <a:lnTo>
                    <a:pt x="1805288" y="787400"/>
                  </a:lnTo>
                  <a:close/>
                </a:path>
                <a:path w="3286125" h="1397000">
                  <a:moveTo>
                    <a:pt x="1951198" y="787400"/>
                  </a:moveTo>
                  <a:lnTo>
                    <a:pt x="1821339" y="787400"/>
                  </a:lnTo>
                  <a:lnTo>
                    <a:pt x="1831973" y="800100"/>
                  </a:lnTo>
                  <a:lnTo>
                    <a:pt x="1837738" y="812800"/>
                  </a:lnTo>
                  <a:lnTo>
                    <a:pt x="1859551" y="812800"/>
                  </a:lnTo>
                  <a:lnTo>
                    <a:pt x="1864367" y="800100"/>
                  </a:lnTo>
                  <a:lnTo>
                    <a:pt x="1952330" y="800100"/>
                  </a:lnTo>
                  <a:lnTo>
                    <a:pt x="1951198" y="787400"/>
                  </a:lnTo>
                  <a:close/>
                </a:path>
                <a:path w="3286125" h="1397000">
                  <a:moveTo>
                    <a:pt x="1976068" y="800100"/>
                  </a:moveTo>
                  <a:lnTo>
                    <a:pt x="1870673" y="800100"/>
                  </a:lnTo>
                  <a:lnTo>
                    <a:pt x="1859551" y="812800"/>
                  </a:lnTo>
                  <a:lnTo>
                    <a:pt x="1989869" y="812800"/>
                  </a:lnTo>
                  <a:lnTo>
                    <a:pt x="1976068" y="800100"/>
                  </a:lnTo>
                  <a:close/>
                </a:path>
                <a:path w="3286125" h="1397000">
                  <a:moveTo>
                    <a:pt x="1785181" y="791945"/>
                  </a:moveTo>
                  <a:lnTo>
                    <a:pt x="1786227" y="800100"/>
                  </a:lnTo>
                  <a:lnTo>
                    <a:pt x="1791305" y="795517"/>
                  </a:lnTo>
                  <a:lnTo>
                    <a:pt x="1785181" y="791945"/>
                  </a:lnTo>
                  <a:close/>
                </a:path>
                <a:path w="3286125" h="1397000">
                  <a:moveTo>
                    <a:pt x="1821339" y="787400"/>
                  </a:moveTo>
                  <a:lnTo>
                    <a:pt x="1807937" y="787400"/>
                  </a:lnTo>
                  <a:lnTo>
                    <a:pt x="1804760" y="800100"/>
                  </a:lnTo>
                  <a:lnTo>
                    <a:pt x="1809474" y="800100"/>
                  </a:lnTo>
                  <a:lnTo>
                    <a:pt x="1821339" y="787400"/>
                  </a:lnTo>
                  <a:close/>
                </a:path>
                <a:path w="3286125" h="1397000">
                  <a:moveTo>
                    <a:pt x="1784597" y="787400"/>
                  </a:moveTo>
                  <a:lnTo>
                    <a:pt x="1777387" y="787400"/>
                  </a:lnTo>
                  <a:lnTo>
                    <a:pt x="1785181" y="791945"/>
                  </a:lnTo>
                  <a:lnTo>
                    <a:pt x="1784597" y="787400"/>
                  </a:lnTo>
                  <a:close/>
                </a:path>
                <a:path w="3286125" h="1397000">
                  <a:moveTo>
                    <a:pt x="1892566" y="774700"/>
                  </a:moveTo>
                  <a:lnTo>
                    <a:pt x="1791584" y="774700"/>
                  </a:lnTo>
                  <a:lnTo>
                    <a:pt x="1794920" y="787400"/>
                  </a:lnTo>
                  <a:lnTo>
                    <a:pt x="1901925" y="787400"/>
                  </a:lnTo>
                  <a:lnTo>
                    <a:pt x="1892566" y="774700"/>
                  </a:lnTo>
                  <a:close/>
                </a:path>
                <a:path w="3286125" h="1397000">
                  <a:moveTo>
                    <a:pt x="1918315" y="774700"/>
                  </a:moveTo>
                  <a:lnTo>
                    <a:pt x="1901527" y="774700"/>
                  </a:lnTo>
                  <a:lnTo>
                    <a:pt x="1915080" y="787400"/>
                  </a:lnTo>
                  <a:lnTo>
                    <a:pt x="1929441" y="787400"/>
                  </a:lnTo>
                  <a:lnTo>
                    <a:pt x="1918315" y="774700"/>
                  </a:lnTo>
                  <a:close/>
                </a:path>
                <a:path w="3286125" h="1397000">
                  <a:moveTo>
                    <a:pt x="1746619" y="762000"/>
                  </a:moveTo>
                  <a:lnTo>
                    <a:pt x="1728475" y="762000"/>
                  </a:lnTo>
                  <a:lnTo>
                    <a:pt x="1742390" y="774700"/>
                  </a:lnTo>
                  <a:lnTo>
                    <a:pt x="1756471" y="774700"/>
                  </a:lnTo>
                  <a:lnTo>
                    <a:pt x="1746619" y="762000"/>
                  </a:lnTo>
                  <a:close/>
                </a:path>
                <a:path w="3286125" h="1397000">
                  <a:moveTo>
                    <a:pt x="1881432" y="762000"/>
                  </a:moveTo>
                  <a:lnTo>
                    <a:pt x="1756486" y="762000"/>
                  </a:lnTo>
                  <a:lnTo>
                    <a:pt x="1775123" y="774700"/>
                  </a:lnTo>
                  <a:lnTo>
                    <a:pt x="1877725" y="774700"/>
                  </a:lnTo>
                  <a:lnTo>
                    <a:pt x="1881432" y="762000"/>
                  </a:lnTo>
                  <a:close/>
                </a:path>
                <a:path w="3286125" h="1397000">
                  <a:moveTo>
                    <a:pt x="1892976" y="762000"/>
                  </a:moveTo>
                  <a:lnTo>
                    <a:pt x="1881432" y="762000"/>
                  </a:lnTo>
                  <a:lnTo>
                    <a:pt x="1889112" y="774700"/>
                  </a:lnTo>
                  <a:lnTo>
                    <a:pt x="1892976" y="762000"/>
                  </a:lnTo>
                  <a:close/>
                </a:path>
                <a:path w="3286125" h="1397000">
                  <a:moveTo>
                    <a:pt x="1727621" y="736600"/>
                  </a:moveTo>
                  <a:lnTo>
                    <a:pt x="1696496" y="736600"/>
                  </a:lnTo>
                  <a:lnTo>
                    <a:pt x="1702433" y="749300"/>
                  </a:lnTo>
                  <a:lnTo>
                    <a:pt x="1704515" y="762000"/>
                  </a:lnTo>
                  <a:lnTo>
                    <a:pt x="1711306" y="762000"/>
                  </a:lnTo>
                  <a:lnTo>
                    <a:pt x="1715094" y="749300"/>
                  </a:lnTo>
                  <a:lnTo>
                    <a:pt x="1732270" y="749300"/>
                  </a:lnTo>
                  <a:lnTo>
                    <a:pt x="1727621" y="736600"/>
                  </a:lnTo>
                  <a:close/>
                </a:path>
                <a:path w="3286125" h="1397000">
                  <a:moveTo>
                    <a:pt x="1829041" y="749300"/>
                  </a:moveTo>
                  <a:lnTo>
                    <a:pt x="1722941" y="749300"/>
                  </a:lnTo>
                  <a:lnTo>
                    <a:pt x="1729262" y="762000"/>
                  </a:lnTo>
                  <a:lnTo>
                    <a:pt x="1834544" y="762000"/>
                  </a:lnTo>
                  <a:lnTo>
                    <a:pt x="1829041" y="749300"/>
                  </a:lnTo>
                  <a:close/>
                </a:path>
                <a:path w="3286125" h="1397000">
                  <a:moveTo>
                    <a:pt x="1864857" y="749300"/>
                  </a:moveTo>
                  <a:lnTo>
                    <a:pt x="1837362" y="749300"/>
                  </a:lnTo>
                  <a:lnTo>
                    <a:pt x="1834544" y="762000"/>
                  </a:lnTo>
                  <a:lnTo>
                    <a:pt x="1881274" y="762000"/>
                  </a:lnTo>
                  <a:lnTo>
                    <a:pt x="1864857" y="749300"/>
                  </a:lnTo>
                  <a:close/>
                </a:path>
                <a:path w="3286125" h="1397000">
                  <a:moveTo>
                    <a:pt x="1668309" y="723900"/>
                  </a:moveTo>
                  <a:lnTo>
                    <a:pt x="1646795" y="723900"/>
                  </a:lnTo>
                  <a:lnTo>
                    <a:pt x="1655679" y="736600"/>
                  </a:lnTo>
                  <a:lnTo>
                    <a:pt x="1668086" y="749300"/>
                  </a:lnTo>
                  <a:lnTo>
                    <a:pt x="1678142" y="749300"/>
                  </a:lnTo>
                  <a:lnTo>
                    <a:pt x="1696496" y="736600"/>
                  </a:lnTo>
                  <a:lnTo>
                    <a:pt x="1664593" y="736600"/>
                  </a:lnTo>
                  <a:lnTo>
                    <a:pt x="1668309" y="723900"/>
                  </a:lnTo>
                  <a:close/>
                </a:path>
                <a:path w="3286125" h="1397000">
                  <a:moveTo>
                    <a:pt x="1808578" y="736600"/>
                  </a:moveTo>
                  <a:lnTo>
                    <a:pt x="1743494" y="736600"/>
                  </a:lnTo>
                  <a:lnTo>
                    <a:pt x="1747804" y="749300"/>
                  </a:lnTo>
                  <a:lnTo>
                    <a:pt x="1820735" y="749300"/>
                  </a:lnTo>
                  <a:lnTo>
                    <a:pt x="1808578" y="736600"/>
                  </a:lnTo>
                  <a:close/>
                </a:path>
                <a:path w="3286125" h="1397000">
                  <a:moveTo>
                    <a:pt x="1789229" y="723900"/>
                  </a:moveTo>
                  <a:lnTo>
                    <a:pt x="1668309" y="723900"/>
                  </a:lnTo>
                  <a:lnTo>
                    <a:pt x="1669567" y="736600"/>
                  </a:lnTo>
                  <a:lnTo>
                    <a:pt x="1808578" y="736600"/>
                  </a:lnTo>
                  <a:lnTo>
                    <a:pt x="1827997" y="749300"/>
                  </a:lnTo>
                  <a:lnTo>
                    <a:pt x="1812668" y="736600"/>
                  </a:lnTo>
                  <a:lnTo>
                    <a:pt x="1789229" y="723900"/>
                  </a:lnTo>
                  <a:close/>
                </a:path>
                <a:path w="3286125" h="1397000">
                  <a:moveTo>
                    <a:pt x="1653002" y="685800"/>
                  </a:moveTo>
                  <a:lnTo>
                    <a:pt x="1647346" y="685800"/>
                  </a:lnTo>
                  <a:lnTo>
                    <a:pt x="1643757" y="690513"/>
                  </a:lnTo>
                  <a:lnTo>
                    <a:pt x="1640478" y="698500"/>
                  </a:lnTo>
                  <a:lnTo>
                    <a:pt x="1632995" y="711200"/>
                  </a:lnTo>
                  <a:lnTo>
                    <a:pt x="1632432" y="713707"/>
                  </a:lnTo>
                  <a:lnTo>
                    <a:pt x="1632554" y="723900"/>
                  </a:lnTo>
                  <a:lnTo>
                    <a:pt x="1639166" y="736600"/>
                  </a:lnTo>
                  <a:lnTo>
                    <a:pt x="1647305" y="736600"/>
                  </a:lnTo>
                  <a:lnTo>
                    <a:pt x="1646795" y="723900"/>
                  </a:lnTo>
                  <a:lnTo>
                    <a:pt x="1777345" y="723900"/>
                  </a:lnTo>
                  <a:lnTo>
                    <a:pt x="1766719" y="711200"/>
                  </a:lnTo>
                  <a:lnTo>
                    <a:pt x="1744140" y="711200"/>
                  </a:lnTo>
                  <a:lnTo>
                    <a:pt x="1738542" y="698500"/>
                  </a:lnTo>
                  <a:lnTo>
                    <a:pt x="1653560" y="698500"/>
                  </a:lnTo>
                  <a:lnTo>
                    <a:pt x="1653002" y="685800"/>
                  </a:lnTo>
                  <a:close/>
                </a:path>
                <a:path w="3286125" h="1397000">
                  <a:moveTo>
                    <a:pt x="1618918" y="711200"/>
                  </a:moveTo>
                  <a:lnTo>
                    <a:pt x="1609341" y="711200"/>
                  </a:lnTo>
                  <a:lnTo>
                    <a:pt x="1611665" y="723900"/>
                  </a:lnTo>
                  <a:lnTo>
                    <a:pt x="1618918" y="711200"/>
                  </a:lnTo>
                  <a:close/>
                </a:path>
                <a:path w="3286125" h="1397000">
                  <a:moveTo>
                    <a:pt x="1641738" y="660400"/>
                  </a:moveTo>
                  <a:lnTo>
                    <a:pt x="1517251" y="660400"/>
                  </a:lnTo>
                  <a:lnTo>
                    <a:pt x="1530563" y="673100"/>
                  </a:lnTo>
                  <a:lnTo>
                    <a:pt x="1543430" y="685800"/>
                  </a:lnTo>
                  <a:lnTo>
                    <a:pt x="1576266" y="685800"/>
                  </a:lnTo>
                  <a:lnTo>
                    <a:pt x="1574184" y="698500"/>
                  </a:lnTo>
                  <a:lnTo>
                    <a:pt x="1567367" y="698500"/>
                  </a:lnTo>
                  <a:lnTo>
                    <a:pt x="1567490" y="699126"/>
                  </a:lnTo>
                  <a:lnTo>
                    <a:pt x="1591312" y="711200"/>
                  </a:lnTo>
                  <a:lnTo>
                    <a:pt x="1618918" y="711200"/>
                  </a:lnTo>
                  <a:lnTo>
                    <a:pt x="1619680" y="723900"/>
                  </a:lnTo>
                  <a:lnTo>
                    <a:pt x="1630142" y="723900"/>
                  </a:lnTo>
                  <a:lnTo>
                    <a:pt x="1632432" y="713707"/>
                  </a:lnTo>
                  <a:lnTo>
                    <a:pt x="1632402" y="711200"/>
                  </a:lnTo>
                  <a:lnTo>
                    <a:pt x="1637676" y="698500"/>
                  </a:lnTo>
                  <a:lnTo>
                    <a:pt x="1643757" y="690513"/>
                  </a:lnTo>
                  <a:lnTo>
                    <a:pt x="1645692" y="685800"/>
                  </a:lnTo>
                  <a:lnTo>
                    <a:pt x="1641738" y="660400"/>
                  </a:lnTo>
                  <a:close/>
                </a:path>
                <a:path w="3286125" h="1397000">
                  <a:moveTo>
                    <a:pt x="1643757" y="690513"/>
                  </a:moveTo>
                  <a:lnTo>
                    <a:pt x="1637676" y="698500"/>
                  </a:lnTo>
                  <a:lnTo>
                    <a:pt x="1632402" y="711200"/>
                  </a:lnTo>
                  <a:lnTo>
                    <a:pt x="1632432" y="713707"/>
                  </a:lnTo>
                  <a:lnTo>
                    <a:pt x="1632995" y="711200"/>
                  </a:lnTo>
                  <a:lnTo>
                    <a:pt x="1640478" y="698500"/>
                  </a:lnTo>
                  <a:lnTo>
                    <a:pt x="1643757" y="690513"/>
                  </a:lnTo>
                  <a:close/>
                </a:path>
                <a:path w="3286125" h="1397000">
                  <a:moveTo>
                    <a:pt x="1567185" y="698972"/>
                  </a:moveTo>
                  <a:lnTo>
                    <a:pt x="1562489" y="711200"/>
                  </a:lnTo>
                  <a:lnTo>
                    <a:pt x="1569861" y="711200"/>
                  </a:lnTo>
                  <a:lnTo>
                    <a:pt x="1567490" y="699126"/>
                  </a:lnTo>
                  <a:lnTo>
                    <a:pt x="1567185" y="698972"/>
                  </a:lnTo>
                  <a:close/>
                </a:path>
                <a:path w="3286125" h="1397000">
                  <a:moveTo>
                    <a:pt x="1567367" y="698500"/>
                  </a:moveTo>
                  <a:lnTo>
                    <a:pt x="1566254" y="698500"/>
                  </a:lnTo>
                  <a:lnTo>
                    <a:pt x="1567185" y="698972"/>
                  </a:lnTo>
                  <a:lnTo>
                    <a:pt x="1567367" y="698500"/>
                  </a:lnTo>
                  <a:close/>
                </a:path>
                <a:path w="3286125" h="1397000">
                  <a:moveTo>
                    <a:pt x="1543194" y="695690"/>
                  </a:moveTo>
                  <a:lnTo>
                    <a:pt x="1541311" y="698500"/>
                  </a:lnTo>
                  <a:lnTo>
                    <a:pt x="1545771" y="698500"/>
                  </a:lnTo>
                  <a:lnTo>
                    <a:pt x="1543194" y="695690"/>
                  </a:lnTo>
                  <a:close/>
                </a:path>
                <a:path w="3286125" h="1397000">
                  <a:moveTo>
                    <a:pt x="1561664" y="685800"/>
                  </a:moveTo>
                  <a:lnTo>
                    <a:pt x="1550022" y="685800"/>
                  </a:lnTo>
                  <a:lnTo>
                    <a:pt x="1545868" y="698500"/>
                  </a:lnTo>
                  <a:lnTo>
                    <a:pt x="1553849" y="698500"/>
                  </a:lnTo>
                  <a:lnTo>
                    <a:pt x="1561664" y="685800"/>
                  </a:lnTo>
                  <a:close/>
                </a:path>
                <a:path w="3286125" h="1397000">
                  <a:moveTo>
                    <a:pt x="1671764" y="673100"/>
                  </a:moveTo>
                  <a:lnTo>
                    <a:pt x="1653808" y="673100"/>
                  </a:lnTo>
                  <a:lnTo>
                    <a:pt x="1658609" y="685800"/>
                  </a:lnTo>
                  <a:lnTo>
                    <a:pt x="1653827" y="698500"/>
                  </a:lnTo>
                  <a:lnTo>
                    <a:pt x="1712622" y="698500"/>
                  </a:lnTo>
                  <a:lnTo>
                    <a:pt x="1696511" y="685800"/>
                  </a:lnTo>
                  <a:lnTo>
                    <a:pt x="1670285" y="685800"/>
                  </a:lnTo>
                  <a:lnTo>
                    <a:pt x="1671764" y="673100"/>
                  </a:lnTo>
                  <a:close/>
                </a:path>
                <a:path w="3286125" h="1397000">
                  <a:moveTo>
                    <a:pt x="1549820" y="685800"/>
                  </a:moveTo>
                  <a:lnTo>
                    <a:pt x="1534123" y="685800"/>
                  </a:lnTo>
                  <a:lnTo>
                    <a:pt x="1543194" y="695690"/>
                  </a:lnTo>
                  <a:lnTo>
                    <a:pt x="1549820" y="685800"/>
                  </a:lnTo>
                  <a:close/>
                </a:path>
                <a:path w="3286125" h="1397000">
                  <a:moveTo>
                    <a:pt x="1476245" y="660400"/>
                  </a:moveTo>
                  <a:lnTo>
                    <a:pt x="1475113" y="673100"/>
                  </a:lnTo>
                  <a:lnTo>
                    <a:pt x="1480900" y="673100"/>
                  </a:lnTo>
                  <a:lnTo>
                    <a:pt x="1476245" y="660400"/>
                  </a:lnTo>
                  <a:close/>
                </a:path>
                <a:path w="3286125" h="1397000">
                  <a:moveTo>
                    <a:pt x="1483639" y="647700"/>
                  </a:moveTo>
                  <a:lnTo>
                    <a:pt x="1443422" y="647700"/>
                  </a:lnTo>
                  <a:lnTo>
                    <a:pt x="1456025" y="660400"/>
                  </a:lnTo>
                  <a:lnTo>
                    <a:pt x="1478734" y="660400"/>
                  </a:lnTo>
                  <a:lnTo>
                    <a:pt x="1483639" y="647700"/>
                  </a:lnTo>
                  <a:close/>
                </a:path>
                <a:path w="3286125" h="1397000">
                  <a:moveTo>
                    <a:pt x="1500941" y="647700"/>
                  </a:moveTo>
                  <a:lnTo>
                    <a:pt x="1483639" y="647700"/>
                  </a:lnTo>
                  <a:lnTo>
                    <a:pt x="1481083" y="660400"/>
                  </a:lnTo>
                  <a:lnTo>
                    <a:pt x="1496093" y="660400"/>
                  </a:lnTo>
                  <a:lnTo>
                    <a:pt x="1500941" y="647700"/>
                  </a:lnTo>
                  <a:close/>
                </a:path>
                <a:path w="3286125" h="1397000">
                  <a:moveTo>
                    <a:pt x="1543779" y="647700"/>
                  </a:moveTo>
                  <a:lnTo>
                    <a:pt x="1506894" y="647700"/>
                  </a:lnTo>
                  <a:lnTo>
                    <a:pt x="1525221" y="660400"/>
                  </a:lnTo>
                  <a:lnTo>
                    <a:pt x="1566029" y="660400"/>
                  </a:lnTo>
                  <a:lnTo>
                    <a:pt x="1543779" y="647700"/>
                  </a:lnTo>
                  <a:close/>
                </a:path>
                <a:path w="3286125" h="1397000">
                  <a:moveTo>
                    <a:pt x="1564162" y="635000"/>
                  </a:moveTo>
                  <a:lnTo>
                    <a:pt x="1554331" y="635000"/>
                  </a:lnTo>
                  <a:lnTo>
                    <a:pt x="1565604" y="647700"/>
                  </a:lnTo>
                  <a:lnTo>
                    <a:pt x="1566029" y="660400"/>
                  </a:lnTo>
                  <a:lnTo>
                    <a:pt x="1604425" y="660400"/>
                  </a:lnTo>
                  <a:lnTo>
                    <a:pt x="1598719" y="647700"/>
                  </a:lnTo>
                  <a:lnTo>
                    <a:pt x="1579337" y="647700"/>
                  </a:lnTo>
                  <a:lnTo>
                    <a:pt x="1564162" y="635000"/>
                  </a:lnTo>
                  <a:close/>
                </a:path>
                <a:path w="3286125" h="1397000">
                  <a:moveTo>
                    <a:pt x="1610369" y="647700"/>
                  </a:moveTo>
                  <a:lnTo>
                    <a:pt x="1608092" y="647700"/>
                  </a:lnTo>
                  <a:lnTo>
                    <a:pt x="1604425" y="660400"/>
                  </a:lnTo>
                  <a:lnTo>
                    <a:pt x="1616626" y="660400"/>
                  </a:lnTo>
                  <a:lnTo>
                    <a:pt x="1610369" y="647700"/>
                  </a:lnTo>
                  <a:close/>
                </a:path>
                <a:path w="3286125" h="1397000">
                  <a:moveTo>
                    <a:pt x="1515330" y="622300"/>
                  </a:moveTo>
                  <a:lnTo>
                    <a:pt x="1410238" y="622300"/>
                  </a:lnTo>
                  <a:lnTo>
                    <a:pt x="1406758" y="627223"/>
                  </a:lnTo>
                  <a:lnTo>
                    <a:pt x="1405041" y="635000"/>
                  </a:lnTo>
                  <a:lnTo>
                    <a:pt x="1412785" y="647700"/>
                  </a:lnTo>
                  <a:lnTo>
                    <a:pt x="1421972" y="635000"/>
                  </a:lnTo>
                  <a:lnTo>
                    <a:pt x="1513551" y="635000"/>
                  </a:lnTo>
                  <a:lnTo>
                    <a:pt x="1515330" y="622300"/>
                  </a:lnTo>
                  <a:close/>
                </a:path>
                <a:path w="3286125" h="1397000">
                  <a:moveTo>
                    <a:pt x="1532155" y="622300"/>
                  </a:moveTo>
                  <a:lnTo>
                    <a:pt x="1515330" y="622300"/>
                  </a:lnTo>
                  <a:lnTo>
                    <a:pt x="1519008" y="635000"/>
                  </a:lnTo>
                  <a:lnTo>
                    <a:pt x="1453890" y="635000"/>
                  </a:lnTo>
                  <a:lnTo>
                    <a:pt x="1439038" y="647700"/>
                  </a:lnTo>
                  <a:lnTo>
                    <a:pt x="1551589" y="647700"/>
                  </a:lnTo>
                  <a:lnTo>
                    <a:pt x="1541194" y="635000"/>
                  </a:lnTo>
                  <a:lnTo>
                    <a:pt x="1532155" y="622300"/>
                  </a:lnTo>
                  <a:close/>
                </a:path>
                <a:path w="3286125" h="1397000">
                  <a:moveTo>
                    <a:pt x="1591692" y="638634"/>
                  </a:moveTo>
                  <a:lnTo>
                    <a:pt x="1593468" y="647700"/>
                  </a:lnTo>
                  <a:lnTo>
                    <a:pt x="1601393" y="647700"/>
                  </a:lnTo>
                  <a:lnTo>
                    <a:pt x="1591692" y="638634"/>
                  </a:lnTo>
                  <a:close/>
                </a:path>
                <a:path w="3286125" h="1397000">
                  <a:moveTo>
                    <a:pt x="1590979" y="635000"/>
                  </a:moveTo>
                  <a:lnTo>
                    <a:pt x="1587802" y="635000"/>
                  </a:lnTo>
                  <a:lnTo>
                    <a:pt x="1591692" y="638634"/>
                  </a:lnTo>
                  <a:lnTo>
                    <a:pt x="1590979" y="635000"/>
                  </a:lnTo>
                  <a:close/>
                </a:path>
                <a:path w="3286125" h="1397000">
                  <a:moveTo>
                    <a:pt x="1407845" y="622300"/>
                  </a:moveTo>
                  <a:lnTo>
                    <a:pt x="1387623" y="622300"/>
                  </a:lnTo>
                  <a:lnTo>
                    <a:pt x="1401261" y="635000"/>
                  </a:lnTo>
                  <a:lnTo>
                    <a:pt x="1406758" y="627223"/>
                  </a:lnTo>
                  <a:lnTo>
                    <a:pt x="1407845" y="622300"/>
                  </a:lnTo>
                  <a:close/>
                </a:path>
                <a:path w="3286125" h="1397000">
                  <a:moveTo>
                    <a:pt x="1558594" y="622300"/>
                  </a:moveTo>
                  <a:lnTo>
                    <a:pt x="1532155" y="622300"/>
                  </a:lnTo>
                  <a:lnTo>
                    <a:pt x="1544034" y="635000"/>
                  </a:lnTo>
                  <a:lnTo>
                    <a:pt x="1567762" y="635000"/>
                  </a:lnTo>
                  <a:lnTo>
                    <a:pt x="1558594" y="622300"/>
                  </a:lnTo>
                  <a:close/>
                </a:path>
                <a:path w="3286125" h="1397000">
                  <a:moveTo>
                    <a:pt x="1410238" y="622300"/>
                  </a:moveTo>
                  <a:lnTo>
                    <a:pt x="1407845" y="622300"/>
                  </a:lnTo>
                  <a:lnTo>
                    <a:pt x="1406758" y="627223"/>
                  </a:lnTo>
                  <a:lnTo>
                    <a:pt x="1410238" y="622300"/>
                  </a:lnTo>
                  <a:close/>
                </a:path>
                <a:path w="3286125" h="1397000">
                  <a:moveTo>
                    <a:pt x="1502382" y="596900"/>
                  </a:moveTo>
                  <a:lnTo>
                    <a:pt x="1372055" y="596900"/>
                  </a:lnTo>
                  <a:lnTo>
                    <a:pt x="1368400" y="609600"/>
                  </a:lnTo>
                  <a:lnTo>
                    <a:pt x="1374672" y="622300"/>
                  </a:lnTo>
                  <a:lnTo>
                    <a:pt x="1426060" y="622300"/>
                  </a:lnTo>
                  <a:lnTo>
                    <a:pt x="1418803" y="609600"/>
                  </a:lnTo>
                  <a:lnTo>
                    <a:pt x="1506480" y="609600"/>
                  </a:lnTo>
                  <a:lnTo>
                    <a:pt x="1502382" y="596900"/>
                  </a:lnTo>
                  <a:close/>
                </a:path>
                <a:path w="3286125" h="1397000">
                  <a:moveTo>
                    <a:pt x="1529428" y="609600"/>
                  </a:moveTo>
                  <a:lnTo>
                    <a:pt x="1421752" y="609600"/>
                  </a:lnTo>
                  <a:lnTo>
                    <a:pt x="1434793" y="622300"/>
                  </a:lnTo>
                  <a:lnTo>
                    <a:pt x="1536267" y="622300"/>
                  </a:lnTo>
                  <a:lnTo>
                    <a:pt x="1529428" y="609600"/>
                  </a:lnTo>
                  <a:close/>
                </a:path>
                <a:path w="3286125" h="1397000">
                  <a:moveTo>
                    <a:pt x="1341466" y="596900"/>
                  </a:moveTo>
                  <a:lnTo>
                    <a:pt x="1323463" y="596900"/>
                  </a:lnTo>
                  <a:lnTo>
                    <a:pt x="1333434" y="609600"/>
                  </a:lnTo>
                  <a:lnTo>
                    <a:pt x="1345026" y="609600"/>
                  </a:lnTo>
                  <a:lnTo>
                    <a:pt x="1341466" y="596900"/>
                  </a:lnTo>
                  <a:close/>
                </a:path>
                <a:path w="3286125" h="1397000">
                  <a:moveTo>
                    <a:pt x="1349528" y="596900"/>
                  </a:moveTo>
                  <a:lnTo>
                    <a:pt x="1341466" y="596900"/>
                  </a:lnTo>
                  <a:lnTo>
                    <a:pt x="1351329" y="609600"/>
                  </a:lnTo>
                  <a:lnTo>
                    <a:pt x="1349528" y="596900"/>
                  </a:lnTo>
                  <a:close/>
                </a:path>
                <a:path w="3286125" h="1397000">
                  <a:moveTo>
                    <a:pt x="1321445" y="571500"/>
                  </a:moveTo>
                  <a:lnTo>
                    <a:pt x="1287946" y="571500"/>
                  </a:lnTo>
                  <a:lnTo>
                    <a:pt x="1317411" y="584200"/>
                  </a:lnTo>
                  <a:lnTo>
                    <a:pt x="1307774" y="596900"/>
                  </a:lnTo>
                  <a:lnTo>
                    <a:pt x="1335749" y="596900"/>
                  </a:lnTo>
                  <a:lnTo>
                    <a:pt x="1340733" y="584200"/>
                  </a:lnTo>
                  <a:lnTo>
                    <a:pt x="1319861" y="584200"/>
                  </a:lnTo>
                  <a:lnTo>
                    <a:pt x="1321445" y="571500"/>
                  </a:lnTo>
                  <a:close/>
                </a:path>
                <a:path w="3286125" h="1397000">
                  <a:moveTo>
                    <a:pt x="1378815" y="584200"/>
                  </a:moveTo>
                  <a:lnTo>
                    <a:pt x="1340733" y="584200"/>
                  </a:lnTo>
                  <a:lnTo>
                    <a:pt x="1345035" y="596900"/>
                  </a:lnTo>
                  <a:lnTo>
                    <a:pt x="1396970" y="596900"/>
                  </a:lnTo>
                  <a:lnTo>
                    <a:pt x="1378815" y="584200"/>
                  </a:lnTo>
                  <a:close/>
                </a:path>
                <a:path w="3286125" h="1397000">
                  <a:moveTo>
                    <a:pt x="1412337" y="558800"/>
                  </a:moveTo>
                  <a:lnTo>
                    <a:pt x="1399366" y="571500"/>
                  </a:lnTo>
                  <a:lnTo>
                    <a:pt x="1395753" y="584200"/>
                  </a:lnTo>
                  <a:lnTo>
                    <a:pt x="1396970" y="596900"/>
                  </a:lnTo>
                  <a:lnTo>
                    <a:pt x="1455819" y="596900"/>
                  </a:lnTo>
                  <a:lnTo>
                    <a:pt x="1456066" y="596167"/>
                  </a:lnTo>
                  <a:lnTo>
                    <a:pt x="1447339" y="584200"/>
                  </a:lnTo>
                  <a:lnTo>
                    <a:pt x="1418340" y="584200"/>
                  </a:lnTo>
                  <a:lnTo>
                    <a:pt x="1413741" y="571500"/>
                  </a:lnTo>
                  <a:lnTo>
                    <a:pt x="1425762" y="571500"/>
                  </a:lnTo>
                  <a:lnTo>
                    <a:pt x="1412337" y="558800"/>
                  </a:lnTo>
                  <a:close/>
                </a:path>
                <a:path w="3286125" h="1397000">
                  <a:moveTo>
                    <a:pt x="1460117" y="584200"/>
                  </a:moveTo>
                  <a:lnTo>
                    <a:pt x="1456066" y="596167"/>
                  </a:lnTo>
                  <a:lnTo>
                    <a:pt x="1456600" y="596900"/>
                  </a:lnTo>
                  <a:lnTo>
                    <a:pt x="1464790" y="596900"/>
                  </a:lnTo>
                  <a:lnTo>
                    <a:pt x="1460117" y="584200"/>
                  </a:lnTo>
                  <a:close/>
                </a:path>
                <a:path w="3286125" h="1397000">
                  <a:moveTo>
                    <a:pt x="1484480" y="584200"/>
                  </a:moveTo>
                  <a:lnTo>
                    <a:pt x="1485086" y="596900"/>
                  </a:lnTo>
                  <a:lnTo>
                    <a:pt x="1488234" y="596900"/>
                  </a:lnTo>
                  <a:lnTo>
                    <a:pt x="1484480" y="584200"/>
                  </a:lnTo>
                  <a:close/>
                </a:path>
                <a:path w="3286125" h="1397000">
                  <a:moveTo>
                    <a:pt x="1280492" y="571500"/>
                  </a:moveTo>
                  <a:lnTo>
                    <a:pt x="1260761" y="571500"/>
                  </a:lnTo>
                  <a:lnTo>
                    <a:pt x="1262350" y="584200"/>
                  </a:lnTo>
                  <a:lnTo>
                    <a:pt x="1277732" y="584200"/>
                  </a:lnTo>
                  <a:lnTo>
                    <a:pt x="1280492" y="571500"/>
                  </a:lnTo>
                  <a:close/>
                </a:path>
                <a:path w="3286125" h="1397000">
                  <a:moveTo>
                    <a:pt x="1379026" y="571500"/>
                  </a:moveTo>
                  <a:lnTo>
                    <a:pt x="1324862" y="571500"/>
                  </a:lnTo>
                  <a:lnTo>
                    <a:pt x="1325113" y="584200"/>
                  </a:lnTo>
                  <a:lnTo>
                    <a:pt x="1375614" y="584200"/>
                  </a:lnTo>
                  <a:lnTo>
                    <a:pt x="1379026" y="571500"/>
                  </a:lnTo>
                  <a:close/>
                </a:path>
                <a:path w="3286125" h="1397000">
                  <a:moveTo>
                    <a:pt x="1391883" y="558800"/>
                  </a:moveTo>
                  <a:lnTo>
                    <a:pt x="1246445" y="558800"/>
                  </a:lnTo>
                  <a:lnTo>
                    <a:pt x="1270064" y="571500"/>
                  </a:lnTo>
                  <a:lnTo>
                    <a:pt x="1380711" y="571500"/>
                  </a:lnTo>
                  <a:lnTo>
                    <a:pt x="1389948" y="584200"/>
                  </a:lnTo>
                  <a:lnTo>
                    <a:pt x="1393521" y="571500"/>
                  </a:lnTo>
                  <a:lnTo>
                    <a:pt x="1391883" y="558800"/>
                  </a:lnTo>
                  <a:close/>
                </a:path>
                <a:path w="3286125" h="1397000">
                  <a:moveTo>
                    <a:pt x="1425762" y="571500"/>
                  </a:moveTo>
                  <a:lnTo>
                    <a:pt x="1422434" y="571500"/>
                  </a:lnTo>
                  <a:lnTo>
                    <a:pt x="1418340" y="584200"/>
                  </a:lnTo>
                  <a:lnTo>
                    <a:pt x="1439188" y="584200"/>
                  </a:lnTo>
                  <a:lnTo>
                    <a:pt x="1425762" y="571500"/>
                  </a:lnTo>
                  <a:close/>
                </a:path>
                <a:path w="3286125" h="1397000">
                  <a:moveTo>
                    <a:pt x="1312473" y="520700"/>
                  </a:moveTo>
                  <a:lnTo>
                    <a:pt x="1309744" y="533400"/>
                  </a:lnTo>
                  <a:lnTo>
                    <a:pt x="1189010" y="533400"/>
                  </a:lnTo>
                  <a:lnTo>
                    <a:pt x="1193807" y="546100"/>
                  </a:lnTo>
                  <a:lnTo>
                    <a:pt x="1194477" y="558800"/>
                  </a:lnTo>
                  <a:lnTo>
                    <a:pt x="1205063" y="558800"/>
                  </a:lnTo>
                  <a:lnTo>
                    <a:pt x="1208780" y="546100"/>
                  </a:lnTo>
                  <a:lnTo>
                    <a:pt x="1339067" y="546100"/>
                  </a:lnTo>
                  <a:lnTo>
                    <a:pt x="1319451" y="533400"/>
                  </a:lnTo>
                  <a:lnTo>
                    <a:pt x="1312473" y="520700"/>
                  </a:lnTo>
                  <a:close/>
                </a:path>
                <a:path w="3286125" h="1397000">
                  <a:moveTo>
                    <a:pt x="1349357" y="546100"/>
                  </a:moveTo>
                  <a:lnTo>
                    <a:pt x="1238755" y="546100"/>
                  </a:lnTo>
                  <a:lnTo>
                    <a:pt x="1243474" y="558800"/>
                  </a:lnTo>
                  <a:lnTo>
                    <a:pt x="1345030" y="558800"/>
                  </a:lnTo>
                  <a:lnTo>
                    <a:pt x="1349357" y="546100"/>
                  </a:lnTo>
                  <a:close/>
                </a:path>
                <a:path w="3286125" h="1397000">
                  <a:moveTo>
                    <a:pt x="1362619" y="546100"/>
                  </a:moveTo>
                  <a:lnTo>
                    <a:pt x="1350903" y="546100"/>
                  </a:lnTo>
                  <a:lnTo>
                    <a:pt x="1345030" y="558800"/>
                  </a:lnTo>
                  <a:lnTo>
                    <a:pt x="1370627" y="558800"/>
                  </a:lnTo>
                  <a:lnTo>
                    <a:pt x="1362619" y="546100"/>
                  </a:lnTo>
                  <a:close/>
                </a:path>
                <a:path w="3286125" h="1397000">
                  <a:moveTo>
                    <a:pt x="1187202" y="533400"/>
                  </a:moveTo>
                  <a:lnTo>
                    <a:pt x="1186260" y="533400"/>
                  </a:lnTo>
                  <a:lnTo>
                    <a:pt x="1178341" y="546100"/>
                  </a:lnTo>
                  <a:lnTo>
                    <a:pt x="1183714" y="546100"/>
                  </a:lnTo>
                  <a:lnTo>
                    <a:pt x="1187202" y="533400"/>
                  </a:lnTo>
                  <a:close/>
                </a:path>
                <a:path w="3286125" h="1397000">
                  <a:moveTo>
                    <a:pt x="1174726" y="457200"/>
                  </a:moveTo>
                  <a:lnTo>
                    <a:pt x="1156042" y="469900"/>
                  </a:lnTo>
                  <a:lnTo>
                    <a:pt x="1143501" y="479025"/>
                  </a:lnTo>
                  <a:lnTo>
                    <a:pt x="1143996" y="482600"/>
                  </a:lnTo>
                  <a:lnTo>
                    <a:pt x="1138328" y="495300"/>
                  </a:lnTo>
                  <a:lnTo>
                    <a:pt x="1128386" y="504215"/>
                  </a:lnTo>
                  <a:lnTo>
                    <a:pt x="1130080" y="520700"/>
                  </a:lnTo>
                  <a:lnTo>
                    <a:pt x="1136282" y="533400"/>
                  </a:lnTo>
                  <a:lnTo>
                    <a:pt x="1142874" y="522496"/>
                  </a:lnTo>
                  <a:lnTo>
                    <a:pt x="1142783" y="520700"/>
                  </a:lnTo>
                  <a:lnTo>
                    <a:pt x="1144337" y="520700"/>
                  </a:lnTo>
                  <a:lnTo>
                    <a:pt x="1138433" y="508000"/>
                  </a:lnTo>
                  <a:lnTo>
                    <a:pt x="1215409" y="508000"/>
                  </a:lnTo>
                  <a:lnTo>
                    <a:pt x="1199163" y="495300"/>
                  </a:lnTo>
                  <a:lnTo>
                    <a:pt x="1205722" y="495300"/>
                  </a:lnTo>
                  <a:lnTo>
                    <a:pt x="1213957" y="482600"/>
                  </a:lnTo>
                  <a:lnTo>
                    <a:pt x="1186436" y="482600"/>
                  </a:lnTo>
                  <a:lnTo>
                    <a:pt x="1174726" y="457200"/>
                  </a:lnTo>
                  <a:close/>
                </a:path>
                <a:path w="3286125" h="1397000">
                  <a:moveTo>
                    <a:pt x="1172549" y="520700"/>
                  </a:moveTo>
                  <a:lnTo>
                    <a:pt x="1143960" y="520700"/>
                  </a:lnTo>
                  <a:lnTo>
                    <a:pt x="1142874" y="522496"/>
                  </a:lnTo>
                  <a:lnTo>
                    <a:pt x="1143423" y="533400"/>
                  </a:lnTo>
                  <a:lnTo>
                    <a:pt x="1194202" y="533400"/>
                  </a:lnTo>
                  <a:lnTo>
                    <a:pt x="1172549" y="520700"/>
                  </a:lnTo>
                  <a:close/>
                </a:path>
                <a:path w="3286125" h="1397000">
                  <a:moveTo>
                    <a:pt x="1294860" y="520700"/>
                  </a:moveTo>
                  <a:lnTo>
                    <a:pt x="1195422" y="520700"/>
                  </a:lnTo>
                  <a:lnTo>
                    <a:pt x="1194202" y="533400"/>
                  </a:lnTo>
                  <a:lnTo>
                    <a:pt x="1302877" y="533400"/>
                  </a:lnTo>
                  <a:lnTo>
                    <a:pt x="1294860" y="520700"/>
                  </a:lnTo>
                  <a:close/>
                </a:path>
                <a:path w="3286125" h="1397000">
                  <a:moveTo>
                    <a:pt x="1143960" y="520700"/>
                  </a:moveTo>
                  <a:lnTo>
                    <a:pt x="1142783" y="520700"/>
                  </a:lnTo>
                  <a:lnTo>
                    <a:pt x="1142874" y="522496"/>
                  </a:lnTo>
                  <a:lnTo>
                    <a:pt x="1143960" y="520700"/>
                  </a:lnTo>
                  <a:close/>
                </a:path>
                <a:path w="3286125" h="1397000">
                  <a:moveTo>
                    <a:pt x="1279492" y="508000"/>
                  </a:moveTo>
                  <a:lnTo>
                    <a:pt x="1147713" y="508000"/>
                  </a:lnTo>
                  <a:lnTo>
                    <a:pt x="1165054" y="520700"/>
                  </a:lnTo>
                  <a:lnTo>
                    <a:pt x="1287880" y="520700"/>
                  </a:lnTo>
                  <a:lnTo>
                    <a:pt x="1279492" y="508000"/>
                  </a:lnTo>
                  <a:close/>
                </a:path>
                <a:path w="3286125" h="1397000">
                  <a:moveTo>
                    <a:pt x="1127469" y="495300"/>
                  </a:moveTo>
                  <a:lnTo>
                    <a:pt x="1094678" y="495300"/>
                  </a:lnTo>
                  <a:lnTo>
                    <a:pt x="1082723" y="508000"/>
                  </a:lnTo>
                  <a:lnTo>
                    <a:pt x="1124166" y="508000"/>
                  </a:lnTo>
                  <a:lnTo>
                    <a:pt x="1128386" y="504215"/>
                  </a:lnTo>
                  <a:lnTo>
                    <a:pt x="1127469" y="495300"/>
                  </a:lnTo>
                  <a:close/>
                </a:path>
                <a:path w="3286125" h="1397000">
                  <a:moveTo>
                    <a:pt x="1235120" y="495300"/>
                  </a:moveTo>
                  <a:lnTo>
                    <a:pt x="1221874" y="495300"/>
                  </a:lnTo>
                  <a:lnTo>
                    <a:pt x="1215409" y="508000"/>
                  </a:lnTo>
                  <a:lnTo>
                    <a:pt x="1246715" y="508000"/>
                  </a:lnTo>
                  <a:lnTo>
                    <a:pt x="1235120" y="495300"/>
                  </a:lnTo>
                  <a:close/>
                </a:path>
                <a:path w="3286125" h="1397000">
                  <a:moveTo>
                    <a:pt x="1143501" y="479025"/>
                  </a:moveTo>
                  <a:lnTo>
                    <a:pt x="1138588" y="482600"/>
                  </a:lnTo>
                  <a:lnTo>
                    <a:pt x="1130565" y="495300"/>
                  </a:lnTo>
                  <a:lnTo>
                    <a:pt x="1127469" y="495300"/>
                  </a:lnTo>
                  <a:lnTo>
                    <a:pt x="1128386" y="504215"/>
                  </a:lnTo>
                  <a:lnTo>
                    <a:pt x="1138328" y="495300"/>
                  </a:lnTo>
                  <a:lnTo>
                    <a:pt x="1143996" y="482600"/>
                  </a:lnTo>
                  <a:lnTo>
                    <a:pt x="1143501" y="479025"/>
                  </a:lnTo>
                  <a:close/>
                </a:path>
                <a:path w="3286125" h="1397000">
                  <a:moveTo>
                    <a:pt x="1142236" y="469900"/>
                  </a:moveTo>
                  <a:lnTo>
                    <a:pt x="1047319" y="469900"/>
                  </a:lnTo>
                  <a:lnTo>
                    <a:pt x="1039074" y="481426"/>
                  </a:lnTo>
                  <a:lnTo>
                    <a:pt x="1040514" y="482600"/>
                  </a:lnTo>
                  <a:lnTo>
                    <a:pt x="1052962" y="495300"/>
                  </a:lnTo>
                  <a:lnTo>
                    <a:pt x="1059045" y="489168"/>
                  </a:lnTo>
                  <a:lnTo>
                    <a:pt x="1049485" y="482600"/>
                  </a:lnTo>
                  <a:lnTo>
                    <a:pt x="1138588" y="482600"/>
                  </a:lnTo>
                  <a:lnTo>
                    <a:pt x="1143501" y="479025"/>
                  </a:lnTo>
                  <a:lnTo>
                    <a:pt x="1142236" y="469900"/>
                  </a:lnTo>
                  <a:close/>
                </a:path>
                <a:path w="3286125" h="1397000">
                  <a:moveTo>
                    <a:pt x="1063408" y="484769"/>
                  </a:moveTo>
                  <a:lnTo>
                    <a:pt x="1059045" y="489168"/>
                  </a:lnTo>
                  <a:lnTo>
                    <a:pt x="1067969" y="495300"/>
                  </a:lnTo>
                  <a:lnTo>
                    <a:pt x="1078647" y="495300"/>
                  </a:lnTo>
                  <a:lnTo>
                    <a:pt x="1063408" y="484769"/>
                  </a:lnTo>
                  <a:close/>
                </a:path>
                <a:path w="3286125" h="1397000">
                  <a:moveTo>
                    <a:pt x="1138588" y="482600"/>
                  </a:moveTo>
                  <a:lnTo>
                    <a:pt x="1084723" y="482600"/>
                  </a:lnTo>
                  <a:lnTo>
                    <a:pt x="1100534" y="495300"/>
                  </a:lnTo>
                  <a:lnTo>
                    <a:pt x="1130565" y="495300"/>
                  </a:lnTo>
                  <a:lnTo>
                    <a:pt x="1138588" y="482600"/>
                  </a:lnTo>
                  <a:close/>
                </a:path>
                <a:path w="3286125" h="1397000">
                  <a:moveTo>
                    <a:pt x="1065560" y="482600"/>
                  </a:moveTo>
                  <a:lnTo>
                    <a:pt x="1060268" y="482600"/>
                  </a:lnTo>
                  <a:lnTo>
                    <a:pt x="1063408" y="484769"/>
                  </a:lnTo>
                  <a:lnTo>
                    <a:pt x="1065560" y="482600"/>
                  </a:lnTo>
                  <a:close/>
                </a:path>
                <a:path w="3286125" h="1397000">
                  <a:moveTo>
                    <a:pt x="1016564" y="469900"/>
                  </a:moveTo>
                  <a:lnTo>
                    <a:pt x="1008803" y="469900"/>
                  </a:lnTo>
                  <a:lnTo>
                    <a:pt x="1015551" y="482600"/>
                  </a:lnTo>
                  <a:lnTo>
                    <a:pt x="1022805" y="482600"/>
                  </a:lnTo>
                  <a:lnTo>
                    <a:pt x="1016564" y="469900"/>
                  </a:lnTo>
                  <a:close/>
                </a:path>
                <a:path w="3286125" h="1397000">
                  <a:moveTo>
                    <a:pt x="1039035" y="481394"/>
                  </a:moveTo>
                  <a:lnTo>
                    <a:pt x="1038235" y="482600"/>
                  </a:lnTo>
                  <a:lnTo>
                    <a:pt x="1039074" y="481426"/>
                  </a:lnTo>
                  <a:close/>
                </a:path>
                <a:path w="3286125" h="1397000">
                  <a:moveTo>
                    <a:pt x="1193397" y="469900"/>
                  </a:moveTo>
                  <a:lnTo>
                    <a:pt x="1189244" y="469900"/>
                  </a:lnTo>
                  <a:lnTo>
                    <a:pt x="1193463" y="482600"/>
                  </a:lnTo>
                  <a:lnTo>
                    <a:pt x="1194825" y="482600"/>
                  </a:lnTo>
                  <a:lnTo>
                    <a:pt x="1193397" y="469900"/>
                  </a:lnTo>
                  <a:close/>
                </a:path>
                <a:path w="3286125" h="1397000">
                  <a:moveTo>
                    <a:pt x="1129136" y="444500"/>
                  </a:moveTo>
                  <a:lnTo>
                    <a:pt x="994163" y="444500"/>
                  </a:lnTo>
                  <a:lnTo>
                    <a:pt x="1008361" y="457200"/>
                  </a:lnTo>
                  <a:lnTo>
                    <a:pt x="1007153" y="457200"/>
                  </a:lnTo>
                  <a:lnTo>
                    <a:pt x="1024935" y="469900"/>
                  </a:lnTo>
                  <a:lnTo>
                    <a:pt x="1039035" y="481394"/>
                  </a:lnTo>
                  <a:lnTo>
                    <a:pt x="1046668" y="469900"/>
                  </a:lnTo>
                  <a:lnTo>
                    <a:pt x="1142236" y="469900"/>
                  </a:lnTo>
                  <a:lnTo>
                    <a:pt x="1143167" y="457200"/>
                  </a:lnTo>
                  <a:lnTo>
                    <a:pt x="1129136" y="444500"/>
                  </a:lnTo>
                  <a:close/>
                </a:path>
                <a:path w="3286125" h="1397000">
                  <a:moveTo>
                    <a:pt x="978291" y="444500"/>
                  </a:moveTo>
                  <a:lnTo>
                    <a:pt x="962297" y="444500"/>
                  </a:lnTo>
                  <a:lnTo>
                    <a:pt x="967343" y="457200"/>
                  </a:lnTo>
                  <a:lnTo>
                    <a:pt x="974479" y="457200"/>
                  </a:lnTo>
                  <a:lnTo>
                    <a:pt x="978291" y="444500"/>
                  </a:lnTo>
                  <a:close/>
                </a:path>
                <a:path w="3286125" h="1397000">
                  <a:moveTo>
                    <a:pt x="947662" y="438874"/>
                  </a:moveTo>
                  <a:lnTo>
                    <a:pt x="950634" y="444500"/>
                  </a:lnTo>
                  <a:lnTo>
                    <a:pt x="952694" y="444500"/>
                  </a:lnTo>
                  <a:lnTo>
                    <a:pt x="947662" y="438874"/>
                  </a:lnTo>
                  <a:close/>
                </a:path>
                <a:path w="3286125" h="1397000">
                  <a:moveTo>
                    <a:pt x="1098098" y="431800"/>
                  </a:moveTo>
                  <a:lnTo>
                    <a:pt x="945828" y="431800"/>
                  </a:lnTo>
                  <a:lnTo>
                    <a:pt x="957343" y="444500"/>
                  </a:lnTo>
                  <a:lnTo>
                    <a:pt x="1110173" y="444500"/>
                  </a:lnTo>
                  <a:lnTo>
                    <a:pt x="1098098" y="431800"/>
                  </a:lnTo>
                  <a:close/>
                </a:path>
                <a:path w="3286125" h="1397000">
                  <a:moveTo>
                    <a:pt x="943923" y="431800"/>
                  </a:moveTo>
                  <a:lnTo>
                    <a:pt x="941332" y="431800"/>
                  </a:lnTo>
                  <a:lnTo>
                    <a:pt x="947662" y="438874"/>
                  </a:lnTo>
                  <a:lnTo>
                    <a:pt x="943923" y="431800"/>
                  </a:lnTo>
                  <a:close/>
                </a:path>
                <a:path w="3286125" h="1397000">
                  <a:moveTo>
                    <a:pt x="966640" y="406400"/>
                  </a:moveTo>
                  <a:lnTo>
                    <a:pt x="904067" y="406400"/>
                  </a:lnTo>
                  <a:lnTo>
                    <a:pt x="893372" y="419100"/>
                  </a:lnTo>
                  <a:lnTo>
                    <a:pt x="896133" y="431800"/>
                  </a:lnTo>
                  <a:lnTo>
                    <a:pt x="905248" y="431800"/>
                  </a:lnTo>
                  <a:lnTo>
                    <a:pt x="901157" y="419100"/>
                  </a:lnTo>
                  <a:lnTo>
                    <a:pt x="972993" y="419100"/>
                  </a:lnTo>
                  <a:lnTo>
                    <a:pt x="966640" y="406400"/>
                  </a:lnTo>
                  <a:close/>
                </a:path>
                <a:path w="3286125" h="1397000">
                  <a:moveTo>
                    <a:pt x="917000" y="419100"/>
                  </a:moveTo>
                  <a:lnTo>
                    <a:pt x="909169" y="419100"/>
                  </a:lnTo>
                  <a:lnTo>
                    <a:pt x="905248" y="431800"/>
                  </a:lnTo>
                  <a:lnTo>
                    <a:pt x="921394" y="431800"/>
                  </a:lnTo>
                  <a:lnTo>
                    <a:pt x="917000" y="419100"/>
                  </a:lnTo>
                  <a:close/>
                </a:path>
                <a:path w="3286125" h="1397000">
                  <a:moveTo>
                    <a:pt x="1012743" y="393700"/>
                  </a:moveTo>
                  <a:lnTo>
                    <a:pt x="972116" y="393700"/>
                  </a:lnTo>
                  <a:lnTo>
                    <a:pt x="973627" y="406400"/>
                  </a:lnTo>
                  <a:lnTo>
                    <a:pt x="972993" y="419100"/>
                  </a:lnTo>
                  <a:lnTo>
                    <a:pt x="930249" y="419100"/>
                  </a:lnTo>
                  <a:lnTo>
                    <a:pt x="921394" y="431800"/>
                  </a:lnTo>
                  <a:lnTo>
                    <a:pt x="1048382" y="431800"/>
                  </a:lnTo>
                  <a:lnTo>
                    <a:pt x="1045134" y="419100"/>
                  </a:lnTo>
                  <a:lnTo>
                    <a:pt x="1027014" y="406400"/>
                  </a:lnTo>
                  <a:lnTo>
                    <a:pt x="1020004" y="406400"/>
                  </a:lnTo>
                  <a:lnTo>
                    <a:pt x="1012743" y="393700"/>
                  </a:lnTo>
                  <a:close/>
                </a:path>
                <a:path w="3286125" h="1397000">
                  <a:moveTo>
                    <a:pt x="1061234" y="419100"/>
                  </a:moveTo>
                  <a:lnTo>
                    <a:pt x="1049500" y="431800"/>
                  </a:lnTo>
                  <a:lnTo>
                    <a:pt x="1067014" y="431800"/>
                  </a:lnTo>
                  <a:lnTo>
                    <a:pt x="1061234" y="419100"/>
                  </a:lnTo>
                  <a:close/>
                </a:path>
                <a:path w="3286125" h="1397000">
                  <a:moveTo>
                    <a:pt x="887382" y="406400"/>
                  </a:moveTo>
                  <a:lnTo>
                    <a:pt x="881918" y="406400"/>
                  </a:lnTo>
                  <a:lnTo>
                    <a:pt x="890763" y="419100"/>
                  </a:lnTo>
                  <a:lnTo>
                    <a:pt x="891457" y="419100"/>
                  </a:lnTo>
                  <a:lnTo>
                    <a:pt x="887382" y="406400"/>
                  </a:lnTo>
                  <a:close/>
                </a:path>
                <a:path w="3286125" h="1397000">
                  <a:moveTo>
                    <a:pt x="856855" y="405557"/>
                  </a:moveTo>
                  <a:lnTo>
                    <a:pt x="856711" y="406400"/>
                  </a:lnTo>
                  <a:lnTo>
                    <a:pt x="857179" y="406400"/>
                  </a:lnTo>
                  <a:lnTo>
                    <a:pt x="856855" y="405557"/>
                  </a:lnTo>
                  <a:close/>
                </a:path>
                <a:path w="3286125" h="1397000">
                  <a:moveTo>
                    <a:pt x="878272" y="393700"/>
                  </a:moveTo>
                  <a:lnTo>
                    <a:pt x="858884" y="393700"/>
                  </a:lnTo>
                  <a:lnTo>
                    <a:pt x="871696" y="406400"/>
                  </a:lnTo>
                  <a:lnTo>
                    <a:pt x="878831" y="406400"/>
                  </a:lnTo>
                  <a:lnTo>
                    <a:pt x="878272" y="393700"/>
                  </a:lnTo>
                  <a:close/>
                </a:path>
                <a:path w="3286125" h="1397000">
                  <a:moveTo>
                    <a:pt x="951997" y="393700"/>
                  </a:moveTo>
                  <a:lnTo>
                    <a:pt x="892131" y="393700"/>
                  </a:lnTo>
                  <a:lnTo>
                    <a:pt x="878831" y="406400"/>
                  </a:lnTo>
                  <a:lnTo>
                    <a:pt x="958373" y="406400"/>
                  </a:lnTo>
                  <a:lnTo>
                    <a:pt x="951997" y="393700"/>
                  </a:lnTo>
                  <a:close/>
                </a:path>
                <a:path w="3286125" h="1397000">
                  <a:moveTo>
                    <a:pt x="858884" y="393700"/>
                  </a:moveTo>
                  <a:lnTo>
                    <a:pt x="852290" y="393700"/>
                  </a:lnTo>
                  <a:lnTo>
                    <a:pt x="856855" y="405557"/>
                  </a:lnTo>
                  <a:lnTo>
                    <a:pt x="858884" y="393700"/>
                  </a:lnTo>
                  <a:close/>
                </a:path>
                <a:path w="3286125" h="1397000">
                  <a:moveTo>
                    <a:pt x="797387" y="368300"/>
                  </a:moveTo>
                  <a:lnTo>
                    <a:pt x="792398" y="368300"/>
                  </a:lnTo>
                  <a:lnTo>
                    <a:pt x="783404" y="376417"/>
                  </a:lnTo>
                  <a:lnTo>
                    <a:pt x="791261" y="381000"/>
                  </a:lnTo>
                  <a:lnTo>
                    <a:pt x="809370" y="393700"/>
                  </a:lnTo>
                  <a:lnTo>
                    <a:pt x="801573" y="381000"/>
                  </a:lnTo>
                  <a:lnTo>
                    <a:pt x="796859" y="381000"/>
                  </a:lnTo>
                  <a:lnTo>
                    <a:pt x="797387" y="368300"/>
                  </a:lnTo>
                  <a:close/>
                </a:path>
                <a:path w="3286125" h="1397000">
                  <a:moveTo>
                    <a:pt x="943297" y="368300"/>
                  </a:moveTo>
                  <a:lnTo>
                    <a:pt x="813438" y="368300"/>
                  </a:lnTo>
                  <a:lnTo>
                    <a:pt x="824072" y="381000"/>
                  </a:lnTo>
                  <a:lnTo>
                    <a:pt x="829837" y="393700"/>
                  </a:lnTo>
                  <a:lnTo>
                    <a:pt x="851650" y="393700"/>
                  </a:lnTo>
                  <a:lnTo>
                    <a:pt x="856466" y="381000"/>
                  </a:lnTo>
                  <a:lnTo>
                    <a:pt x="944429" y="381000"/>
                  </a:lnTo>
                  <a:lnTo>
                    <a:pt x="943297" y="368300"/>
                  </a:lnTo>
                  <a:close/>
                </a:path>
                <a:path w="3286125" h="1397000">
                  <a:moveTo>
                    <a:pt x="968166" y="381000"/>
                  </a:moveTo>
                  <a:lnTo>
                    <a:pt x="862772" y="381000"/>
                  </a:lnTo>
                  <a:lnTo>
                    <a:pt x="851650" y="393700"/>
                  </a:lnTo>
                  <a:lnTo>
                    <a:pt x="981968" y="393700"/>
                  </a:lnTo>
                  <a:lnTo>
                    <a:pt x="968166" y="381000"/>
                  </a:lnTo>
                  <a:close/>
                </a:path>
                <a:path w="3286125" h="1397000">
                  <a:moveTo>
                    <a:pt x="777280" y="372845"/>
                  </a:moveTo>
                  <a:lnTo>
                    <a:pt x="778326" y="381000"/>
                  </a:lnTo>
                  <a:lnTo>
                    <a:pt x="783404" y="376417"/>
                  </a:lnTo>
                  <a:lnTo>
                    <a:pt x="777280" y="372845"/>
                  </a:lnTo>
                  <a:close/>
                </a:path>
                <a:path w="3286125" h="1397000">
                  <a:moveTo>
                    <a:pt x="813438" y="368300"/>
                  </a:moveTo>
                  <a:lnTo>
                    <a:pt x="800035" y="368300"/>
                  </a:lnTo>
                  <a:lnTo>
                    <a:pt x="796859" y="381000"/>
                  </a:lnTo>
                  <a:lnTo>
                    <a:pt x="801573" y="381000"/>
                  </a:lnTo>
                  <a:lnTo>
                    <a:pt x="813438" y="368300"/>
                  </a:lnTo>
                  <a:close/>
                </a:path>
                <a:path w="3286125" h="1397000">
                  <a:moveTo>
                    <a:pt x="776696" y="368300"/>
                  </a:moveTo>
                  <a:lnTo>
                    <a:pt x="769485" y="368300"/>
                  </a:lnTo>
                  <a:lnTo>
                    <a:pt x="777280" y="372845"/>
                  </a:lnTo>
                  <a:lnTo>
                    <a:pt x="776696" y="368300"/>
                  </a:lnTo>
                  <a:close/>
                </a:path>
                <a:path w="3286125" h="1397000">
                  <a:moveTo>
                    <a:pt x="884664" y="355600"/>
                  </a:moveTo>
                  <a:lnTo>
                    <a:pt x="783683" y="355600"/>
                  </a:lnTo>
                  <a:lnTo>
                    <a:pt x="787019" y="368300"/>
                  </a:lnTo>
                  <a:lnTo>
                    <a:pt x="894024" y="368300"/>
                  </a:lnTo>
                  <a:lnTo>
                    <a:pt x="884664" y="355600"/>
                  </a:lnTo>
                  <a:close/>
                </a:path>
                <a:path w="3286125" h="1397000">
                  <a:moveTo>
                    <a:pt x="910413" y="355600"/>
                  </a:moveTo>
                  <a:lnTo>
                    <a:pt x="893625" y="355600"/>
                  </a:lnTo>
                  <a:lnTo>
                    <a:pt x="907179" y="368300"/>
                  </a:lnTo>
                  <a:lnTo>
                    <a:pt x="921540" y="368300"/>
                  </a:lnTo>
                  <a:lnTo>
                    <a:pt x="910413" y="355600"/>
                  </a:lnTo>
                  <a:close/>
                </a:path>
                <a:path w="3286125" h="1397000">
                  <a:moveTo>
                    <a:pt x="738718" y="342900"/>
                  </a:moveTo>
                  <a:lnTo>
                    <a:pt x="720574" y="342900"/>
                  </a:lnTo>
                  <a:lnTo>
                    <a:pt x="734488" y="355600"/>
                  </a:lnTo>
                  <a:lnTo>
                    <a:pt x="748570" y="355600"/>
                  </a:lnTo>
                  <a:lnTo>
                    <a:pt x="738718" y="342900"/>
                  </a:lnTo>
                  <a:close/>
                </a:path>
                <a:path w="3286125" h="1397000">
                  <a:moveTo>
                    <a:pt x="873531" y="342900"/>
                  </a:moveTo>
                  <a:lnTo>
                    <a:pt x="748584" y="342900"/>
                  </a:lnTo>
                  <a:lnTo>
                    <a:pt x="767222" y="355600"/>
                  </a:lnTo>
                  <a:lnTo>
                    <a:pt x="869824" y="355600"/>
                  </a:lnTo>
                  <a:lnTo>
                    <a:pt x="873531" y="342900"/>
                  </a:lnTo>
                  <a:close/>
                </a:path>
                <a:path w="3286125" h="1397000">
                  <a:moveTo>
                    <a:pt x="885075" y="342900"/>
                  </a:moveTo>
                  <a:lnTo>
                    <a:pt x="873531" y="342900"/>
                  </a:lnTo>
                  <a:lnTo>
                    <a:pt x="881211" y="355600"/>
                  </a:lnTo>
                  <a:lnTo>
                    <a:pt x="885075" y="342900"/>
                  </a:lnTo>
                  <a:close/>
                </a:path>
                <a:path w="3286125" h="1397000">
                  <a:moveTo>
                    <a:pt x="719720" y="317500"/>
                  </a:moveTo>
                  <a:lnTo>
                    <a:pt x="688595" y="317500"/>
                  </a:lnTo>
                  <a:lnTo>
                    <a:pt x="694532" y="330200"/>
                  </a:lnTo>
                  <a:lnTo>
                    <a:pt x="696614" y="342900"/>
                  </a:lnTo>
                  <a:lnTo>
                    <a:pt x="703405" y="342900"/>
                  </a:lnTo>
                  <a:lnTo>
                    <a:pt x="707193" y="330200"/>
                  </a:lnTo>
                  <a:lnTo>
                    <a:pt x="724369" y="330200"/>
                  </a:lnTo>
                  <a:lnTo>
                    <a:pt x="719720" y="317500"/>
                  </a:lnTo>
                  <a:close/>
                </a:path>
                <a:path w="3286125" h="1397000">
                  <a:moveTo>
                    <a:pt x="821140" y="330200"/>
                  </a:moveTo>
                  <a:lnTo>
                    <a:pt x="715039" y="330200"/>
                  </a:lnTo>
                  <a:lnTo>
                    <a:pt x="721361" y="342900"/>
                  </a:lnTo>
                  <a:lnTo>
                    <a:pt x="826644" y="342900"/>
                  </a:lnTo>
                  <a:lnTo>
                    <a:pt x="821140" y="330200"/>
                  </a:lnTo>
                  <a:close/>
                </a:path>
                <a:path w="3286125" h="1397000">
                  <a:moveTo>
                    <a:pt x="856956" y="330200"/>
                  </a:moveTo>
                  <a:lnTo>
                    <a:pt x="829461" y="330200"/>
                  </a:lnTo>
                  <a:lnTo>
                    <a:pt x="826644" y="342900"/>
                  </a:lnTo>
                  <a:lnTo>
                    <a:pt x="873372" y="342900"/>
                  </a:lnTo>
                  <a:lnTo>
                    <a:pt x="856956" y="330200"/>
                  </a:lnTo>
                  <a:close/>
                </a:path>
                <a:path w="3286125" h="1397000">
                  <a:moveTo>
                    <a:pt x="688595" y="317500"/>
                  </a:moveTo>
                  <a:lnTo>
                    <a:pt x="647778" y="317500"/>
                  </a:lnTo>
                  <a:lnTo>
                    <a:pt x="660185" y="330200"/>
                  </a:lnTo>
                  <a:lnTo>
                    <a:pt x="670241" y="330200"/>
                  </a:lnTo>
                  <a:lnTo>
                    <a:pt x="688595" y="317500"/>
                  </a:lnTo>
                  <a:close/>
                </a:path>
                <a:path w="3286125" h="1397000">
                  <a:moveTo>
                    <a:pt x="800676" y="317500"/>
                  </a:moveTo>
                  <a:lnTo>
                    <a:pt x="735593" y="317500"/>
                  </a:lnTo>
                  <a:lnTo>
                    <a:pt x="739903" y="330200"/>
                  </a:lnTo>
                  <a:lnTo>
                    <a:pt x="812834" y="330200"/>
                  </a:lnTo>
                  <a:lnTo>
                    <a:pt x="800676" y="317500"/>
                  </a:lnTo>
                  <a:close/>
                </a:path>
                <a:path w="3286125" h="1397000">
                  <a:moveTo>
                    <a:pt x="781328" y="304800"/>
                  </a:moveTo>
                  <a:lnTo>
                    <a:pt x="660408" y="304800"/>
                  </a:lnTo>
                  <a:lnTo>
                    <a:pt x="661666" y="317500"/>
                  </a:lnTo>
                  <a:lnTo>
                    <a:pt x="800676" y="317500"/>
                  </a:lnTo>
                  <a:lnTo>
                    <a:pt x="820096" y="330200"/>
                  </a:lnTo>
                  <a:lnTo>
                    <a:pt x="804767" y="317500"/>
                  </a:lnTo>
                  <a:lnTo>
                    <a:pt x="781328" y="304800"/>
                  </a:lnTo>
                  <a:close/>
                </a:path>
                <a:path w="3286125" h="1397000">
                  <a:moveTo>
                    <a:pt x="730641" y="279400"/>
                  </a:moveTo>
                  <a:lnTo>
                    <a:pt x="633681" y="279400"/>
                  </a:lnTo>
                  <a:lnTo>
                    <a:pt x="626527" y="292100"/>
                  </a:lnTo>
                  <a:lnTo>
                    <a:pt x="624520" y="293772"/>
                  </a:lnTo>
                  <a:lnTo>
                    <a:pt x="624653" y="304800"/>
                  </a:lnTo>
                  <a:lnTo>
                    <a:pt x="631265" y="317500"/>
                  </a:lnTo>
                  <a:lnTo>
                    <a:pt x="656692" y="317500"/>
                  </a:lnTo>
                  <a:lnTo>
                    <a:pt x="660408" y="304800"/>
                  </a:lnTo>
                  <a:lnTo>
                    <a:pt x="769444" y="304800"/>
                  </a:lnTo>
                  <a:lnTo>
                    <a:pt x="758818" y="292100"/>
                  </a:lnTo>
                  <a:lnTo>
                    <a:pt x="736239" y="292100"/>
                  </a:lnTo>
                  <a:lnTo>
                    <a:pt x="730641" y="279400"/>
                  </a:lnTo>
                  <a:close/>
                </a:path>
                <a:path w="3286125" h="1397000">
                  <a:moveTo>
                    <a:pt x="639445" y="266700"/>
                  </a:moveTo>
                  <a:lnTo>
                    <a:pt x="570642" y="266700"/>
                  </a:lnTo>
                  <a:lnTo>
                    <a:pt x="581943" y="279400"/>
                  </a:lnTo>
                  <a:lnTo>
                    <a:pt x="597328" y="292100"/>
                  </a:lnTo>
                  <a:lnTo>
                    <a:pt x="608561" y="292100"/>
                  </a:lnTo>
                  <a:lnTo>
                    <a:pt x="600962" y="304800"/>
                  </a:lnTo>
                  <a:lnTo>
                    <a:pt x="611286" y="304800"/>
                  </a:lnTo>
                  <a:lnTo>
                    <a:pt x="624520" y="293772"/>
                  </a:lnTo>
                  <a:lnTo>
                    <a:pt x="624500" y="292100"/>
                  </a:lnTo>
                  <a:lnTo>
                    <a:pt x="629775" y="279400"/>
                  </a:lnTo>
                  <a:lnTo>
                    <a:pt x="639445" y="266700"/>
                  </a:lnTo>
                  <a:close/>
                </a:path>
                <a:path w="3286125" h="1397000">
                  <a:moveTo>
                    <a:pt x="612895" y="228600"/>
                  </a:moveTo>
                  <a:lnTo>
                    <a:pt x="478966" y="228600"/>
                  </a:lnTo>
                  <a:lnTo>
                    <a:pt x="498541" y="241300"/>
                  </a:lnTo>
                  <a:lnTo>
                    <a:pt x="487843" y="254000"/>
                  </a:lnTo>
                  <a:lnTo>
                    <a:pt x="525358" y="254000"/>
                  </a:lnTo>
                  <a:lnTo>
                    <a:pt x="545681" y="266700"/>
                  </a:lnTo>
                  <a:lnTo>
                    <a:pt x="639445" y="266700"/>
                  </a:lnTo>
                  <a:lnTo>
                    <a:pt x="629775" y="279400"/>
                  </a:lnTo>
                  <a:lnTo>
                    <a:pt x="624500" y="292100"/>
                  </a:lnTo>
                  <a:lnTo>
                    <a:pt x="624520" y="293772"/>
                  </a:lnTo>
                  <a:lnTo>
                    <a:pt x="626527" y="292100"/>
                  </a:lnTo>
                  <a:lnTo>
                    <a:pt x="633681" y="279400"/>
                  </a:lnTo>
                  <a:lnTo>
                    <a:pt x="630107" y="279400"/>
                  </a:lnTo>
                  <a:lnTo>
                    <a:pt x="640537" y="266700"/>
                  </a:lnTo>
                  <a:lnTo>
                    <a:pt x="642343" y="254000"/>
                  </a:lnTo>
                  <a:lnTo>
                    <a:pt x="612895" y="228600"/>
                  </a:lnTo>
                  <a:close/>
                </a:path>
                <a:path w="3286125" h="1397000">
                  <a:moveTo>
                    <a:pt x="553561" y="266700"/>
                  </a:moveTo>
                  <a:lnTo>
                    <a:pt x="534823" y="266700"/>
                  </a:lnTo>
                  <a:lnTo>
                    <a:pt x="553383" y="292100"/>
                  </a:lnTo>
                  <a:lnTo>
                    <a:pt x="560774" y="292100"/>
                  </a:lnTo>
                  <a:lnTo>
                    <a:pt x="564398" y="279400"/>
                  </a:lnTo>
                  <a:lnTo>
                    <a:pt x="553599" y="279400"/>
                  </a:lnTo>
                  <a:lnTo>
                    <a:pt x="553561" y="266700"/>
                  </a:lnTo>
                  <a:close/>
                </a:path>
                <a:path w="3286125" h="1397000">
                  <a:moveTo>
                    <a:pt x="570642" y="266700"/>
                  </a:moveTo>
                  <a:lnTo>
                    <a:pt x="559899" y="266700"/>
                  </a:lnTo>
                  <a:lnTo>
                    <a:pt x="566315" y="279400"/>
                  </a:lnTo>
                  <a:lnTo>
                    <a:pt x="564398" y="279400"/>
                  </a:lnTo>
                  <a:lnTo>
                    <a:pt x="571659" y="292100"/>
                  </a:lnTo>
                  <a:lnTo>
                    <a:pt x="570642" y="266700"/>
                  </a:lnTo>
                  <a:close/>
                </a:path>
                <a:path w="3286125" h="1397000">
                  <a:moveTo>
                    <a:pt x="645101" y="266700"/>
                  </a:moveTo>
                  <a:lnTo>
                    <a:pt x="640537" y="266700"/>
                  </a:lnTo>
                  <a:lnTo>
                    <a:pt x="630107" y="279400"/>
                  </a:lnTo>
                  <a:lnTo>
                    <a:pt x="645659" y="279400"/>
                  </a:lnTo>
                  <a:lnTo>
                    <a:pt x="645101" y="266700"/>
                  </a:lnTo>
                  <a:close/>
                </a:path>
                <a:path w="3286125" h="1397000">
                  <a:moveTo>
                    <a:pt x="663863" y="254000"/>
                  </a:moveTo>
                  <a:lnTo>
                    <a:pt x="645906" y="254000"/>
                  </a:lnTo>
                  <a:lnTo>
                    <a:pt x="650708" y="266700"/>
                  </a:lnTo>
                  <a:lnTo>
                    <a:pt x="645926" y="279400"/>
                  </a:lnTo>
                  <a:lnTo>
                    <a:pt x="704721" y="279400"/>
                  </a:lnTo>
                  <a:lnTo>
                    <a:pt x="688610" y="266700"/>
                  </a:lnTo>
                  <a:lnTo>
                    <a:pt x="662384" y="266700"/>
                  </a:lnTo>
                  <a:lnTo>
                    <a:pt x="663863" y="254000"/>
                  </a:lnTo>
                  <a:close/>
                </a:path>
                <a:path w="3286125" h="1397000">
                  <a:moveTo>
                    <a:pt x="512031" y="254000"/>
                  </a:moveTo>
                  <a:lnTo>
                    <a:pt x="508458" y="254000"/>
                  </a:lnTo>
                  <a:lnTo>
                    <a:pt x="508218" y="266700"/>
                  </a:lnTo>
                  <a:lnTo>
                    <a:pt x="523824" y="266700"/>
                  </a:lnTo>
                  <a:lnTo>
                    <a:pt x="512031" y="254000"/>
                  </a:lnTo>
                  <a:close/>
                </a:path>
                <a:path w="3286125" h="1397000">
                  <a:moveTo>
                    <a:pt x="470425" y="241300"/>
                  </a:moveTo>
                  <a:lnTo>
                    <a:pt x="462064" y="241300"/>
                  </a:lnTo>
                  <a:lnTo>
                    <a:pt x="462281" y="254000"/>
                  </a:lnTo>
                  <a:lnTo>
                    <a:pt x="474715" y="254000"/>
                  </a:lnTo>
                  <a:lnTo>
                    <a:pt x="470425" y="241300"/>
                  </a:lnTo>
                  <a:close/>
                </a:path>
                <a:path w="3286125" h="1397000">
                  <a:moveTo>
                    <a:pt x="435572" y="228600"/>
                  </a:moveTo>
                  <a:lnTo>
                    <a:pt x="428355" y="228600"/>
                  </a:lnTo>
                  <a:lnTo>
                    <a:pt x="433561" y="241300"/>
                  </a:lnTo>
                  <a:lnTo>
                    <a:pt x="435572" y="228600"/>
                  </a:lnTo>
                  <a:close/>
                </a:path>
                <a:path w="3286125" h="1397000">
                  <a:moveTo>
                    <a:pt x="424015" y="215900"/>
                  </a:moveTo>
                  <a:lnTo>
                    <a:pt x="406062" y="215900"/>
                  </a:lnTo>
                  <a:lnTo>
                    <a:pt x="413240" y="228600"/>
                  </a:lnTo>
                  <a:lnTo>
                    <a:pt x="416224" y="228600"/>
                  </a:lnTo>
                  <a:lnTo>
                    <a:pt x="424015" y="215900"/>
                  </a:lnTo>
                  <a:close/>
                </a:path>
                <a:path w="3286125" h="1397000">
                  <a:moveTo>
                    <a:pt x="432040" y="215900"/>
                  </a:moveTo>
                  <a:lnTo>
                    <a:pt x="426719" y="215900"/>
                  </a:lnTo>
                  <a:lnTo>
                    <a:pt x="428489" y="228600"/>
                  </a:lnTo>
                  <a:lnTo>
                    <a:pt x="432040" y="215900"/>
                  </a:lnTo>
                  <a:close/>
                </a:path>
                <a:path w="3286125" h="1397000">
                  <a:moveTo>
                    <a:pt x="469641" y="215900"/>
                  </a:moveTo>
                  <a:lnTo>
                    <a:pt x="445613" y="215900"/>
                  </a:lnTo>
                  <a:lnTo>
                    <a:pt x="454460" y="228600"/>
                  </a:lnTo>
                  <a:lnTo>
                    <a:pt x="462356" y="228600"/>
                  </a:lnTo>
                  <a:lnTo>
                    <a:pt x="469641" y="215900"/>
                  </a:lnTo>
                  <a:close/>
                </a:path>
                <a:path w="3286125" h="1397000">
                  <a:moveTo>
                    <a:pt x="478080" y="215900"/>
                  </a:moveTo>
                  <a:lnTo>
                    <a:pt x="469641" y="215900"/>
                  </a:lnTo>
                  <a:lnTo>
                    <a:pt x="472256" y="228600"/>
                  </a:lnTo>
                  <a:lnTo>
                    <a:pt x="487880" y="228600"/>
                  </a:lnTo>
                  <a:lnTo>
                    <a:pt x="478080" y="215900"/>
                  </a:lnTo>
                  <a:close/>
                </a:path>
                <a:path w="3286125" h="1397000">
                  <a:moveTo>
                    <a:pt x="580723" y="215900"/>
                  </a:moveTo>
                  <a:lnTo>
                    <a:pt x="494649" y="215900"/>
                  </a:lnTo>
                  <a:lnTo>
                    <a:pt x="501064" y="228600"/>
                  </a:lnTo>
                  <a:lnTo>
                    <a:pt x="593331" y="228600"/>
                  </a:lnTo>
                  <a:lnTo>
                    <a:pt x="580723" y="215900"/>
                  </a:lnTo>
                  <a:close/>
                </a:path>
                <a:path w="3286125" h="1397000">
                  <a:moveTo>
                    <a:pt x="403183" y="203200"/>
                  </a:moveTo>
                  <a:lnTo>
                    <a:pt x="385034" y="203200"/>
                  </a:lnTo>
                  <a:lnTo>
                    <a:pt x="385517" y="215900"/>
                  </a:lnTo>
                  <a:lnTo>
                    <a:pt x="413016" y="215900"/>
                  </a:lnTo>
                  <a:lnTo>
                    <a:pt x="403183" y="203200"/>
                  </a:lnTo>
                  <a:close/>
                </a:path>
                <a:path w="3286125" h="1397000">
                  <a:moveTo>
                    <a:pt x="527977" y="190500"/>
                  </a:moveTo>
                  <a:lnTo>
                    <a:pt x="510556" y="203200"/>
                  </a:lnTo>
                  <a:lnTo>
                    <a:pt x="413989" y="203200"/>
                  </a:lnTo>
                  <a:lnTo>
                    <a:pt x="416942" y="215900"/>
                  </a:lnTo>
                  <a:lnTo>
                    <a:pt x="539482" y="215900"/>
                  </a:lnTo>
                  <a:lnTo>
                    <a:pt x="535208" y="203200"/>
                  </a:lnTo>
                  <a:lnTo>
                    <a:pt x="527977" y="190500"/>
                  </a:lnTo>
                  <a:close/>
                </a:path>
                <a:path w="3286125" h="1397000">
                  <a:moveTo>
                    <a:pt x="554165" y="203200"/>
                  </a:moveTo>
                  <a:lnTo>
                    <a:pt x="548031" y="203200"/>
                  </a:lnTo>
                  <a:lnTo>
                    <a:pt x="539482" y="215900"/>
                  </a:lnTo>
                  <a:lnTo>
                    <a:pt x="557115" y="215900"/>
                  </a:lnTo>
                  <a:lnTo>
                    <a:pt x="554165" y="203200"/>
                  </a:lnTo>
                  <a:close/>
                </a:path>
                <a:path w="3286125" h="1397000">
                  <a:moveTo>
                    <a:pt x="370837" y="177800"/>
                  </a:moveTo>
                  <a:lnTo>
                    <a:pt x="323984" y="177800"/>
                  </a:lnTo>
                  <a:lnTo>
                    <a:pt x="330614" y="190500"/>
                  </a:lnTo>
                  <a:lnTo>
                    <a:pt x="351267" y="190500"/>
                  </a:lnTo>
                  <a:lnTo>
                    <a:pt x="358364" y="203200"/>
                  </a:lnTo>
                  <a:lnTo>
                    <a:pt x="371542" y="203200"/>
                  </a:lnTo>
                  <a:lnTo>
                    <a:pt x="362224" y="190500"/>
                  </a:lnTo>
                  <a:lnTo>
                    <a:pt x="370837" y="177800"/>
                  </a:lnTo>
                  <a:close/>
                </a:path>
                <a:path w="3286125" h="1397000">
                  <a:moveTo>
                    <a:pt x="472471" y="177800"/>
                  </a:moveTo>
                  <a:lnTo>
                    <a:pt x="384314" y="177800"/>
                  </a:lnTo>
                  <a:lnTo>
                    <a:pt x="389583" y="190500"/>
                  </a:lnTo>
                  <a:lnTo>
                    <a:pt x="390945" y="203200"/>
                  </a:lnTo>
                  <a:lnTo>
                    <a:pt x="417635" y="203200"/>
                  </a:lnTo>
                  <a:lnTo>
                    <a:pt x="419166" y="190500"/>
                  </a:lnTo>
                  <a:lnTo>
                    <a:pt x="473613" y="190500"/>
                  </a:lnTo>
                  <a:lnTo>
                    <a:pt x="472471" y="177800"/>
                  </a:lnTo>
                  <a:close/>
                </a:path>
                <a:path w="3286125" h="1397000">
                  <a:moveTo>
                    <a:pt x="482182" y="177800"/>
                  </a:moveTo>
                  <a:lnTo>
                    <a:pt x="472471" y="177800"/>
                  </a:lnTo>
                  <a:lnTo>
                    <a:pt x="478947" y="190500"/>
                  </a:lnTo>
                  <a:lnTo>
                    <a:pt x="423541" y="190500"/>
                  </a:lnTo>
                  <a:lnTo>
                    <a:pt x="421787" y="203200"/>
                  </a:lnTo>
                  <a:lnTo>
                    <a:pt x="496864" y="203200"/>
                  </a:lnTo>
                  <a:lnTo>
                    <a:pt x="487876" y="190500"/>
                  </a:lnTo>
                  <a:lnTo>
                    <a:pt x="482182" y="177800"/>
                  </a:lnTo>
                  <a:close/>
                </a:path>
                <a:path w="3286125" h="1397000">
                  <a:moveTo>
                    <a:pt x="430875" y="152400"/>
                  </a:moveTo>
                  <a:lnTo>
                    <a:pt x="432199" y="165100"/>
                  </a:lnTo>
                  <a:lnTo>
                    <a:pt x="324958" y="165100"/>
                  </a:lnTo>
                  <a:lnTo>
                    <a:pt x="323543" y="177800"/>
                  </a:lnTo>
                  <a:lnTo>
                    <a:pt x="461171" y="177800"/>
                  </a:lnTo>
                  <a:lnTo>
                    <a:pt x="430875" y="152400"/>
                  </a:lnTo>
                  <a:close/>
                </a:path>
                <a:path w="3286125" h="1397000">
                  <a:moveTo>
                    <a:pt x="268848" y="152400"/>
                  </a:moveTo>
                  <a:lnTo>
                    <a:pt x="268525" y="152400"/>
                  </a:lnTo>
                  <a:lnTo>
                    <a:pt x="274796" y="165100"/>
                  </a:lnTo>
                  <a:lnTo>
                    <a:pt x="268848" y="152400"/>
                  </a:lnTo>
                  <a:close/>
                </a:path>
                <a:path w="3286125" h="1397000">
                  <a:moveTo>
                    <a:pt x="391896" y="139700"/>
                  </a:moveTo>
                  <a:lnTo>
                    <a:pt x="264308" y="139700"/>
                  </a:lnTo>
                  <a:lnTo>
                    <a:pt x="276989" y="152400"/>
                  </a:lnTo>
                  <a:lnTo>
                    <a:pt x="283452" y="165100"/>
                  </a:lnTo>
                  <a:lnTo>
                    <a:pt x="371632" y="165100"/>
                  </a:lnTo>
                  <a:lnTo>
                    <a:pt x="369691" y="152400"/>
                  </a:lnTo>
                  <a:lnTo>
                    <a:pt x="418497" y="152400"/>
                  </a:lnTo>
                  <a:lnTo>
                    <a:pt x="391896" y="139700"/>
                  </a:lnTo>
                  <a:close/>
                </a:path>
                <a:path w="3286125" h="1397000">
                  <a:moveTo>
                    <a:pt x="410397" y="152400"/>
                  </a:moveTo>
                  <a:lnTo>
                    <a:pt x="369691" y="152400"/>
                  </a:lnTo>
                  <a:lnTo>
                    <a:pt x="376755" y="165100"/>
                  </a:lnTo>
                  <a:lnTo>
                    <a:pt x="417536" y="165100"/>
                  </a:lnTo>
                  <a:lnTo>
                    <a:pt x="410397" y="152400"/>
                  </a:lnTo>
                  <a:close/>
                </a:path>
                <a:path w="3286125" h="1397000">
                  <a:moveTo>
                    <a:pt x="359369" y="127000"/>
                  </a:moveTo>
                  <a:lnTo>
                    <a:pt x="240649" y="127000"/>
                  </a:lnTo>
                  <a:lnTo>
                    <a:pt x="232484" y="152400"/>
                  </a:lnTo>
                  <a:lnTo>
                    <a:pt x="258179" y="152400"/>
                  </a:lnTo>
                  <a:lnTo>
                    <a:pt x="254607" y="139700"/>
                  </a:lnTo>
                  <a:lnTo>
                    <a:pt x="359385" y="139700"/>
                  </a:lnTo>
                  <a:lnTo>
                    <a:pt x="359369" y="127000"/>
                  </a:lnTo>
                  <a:close/>
                </a:path>
                <a:path w="3286125" h="1397000">
                  <a:moveTo>
                    <a:pt x="224817" y="114300"/>
                  </a:moveTo>
                  <a:lnTo>
                    <a:pt x="200502" y="114300"/>
                  </a:lnTo>
                  <a:lnTo>
                    <a:pt x="200240" y="127000"/>
                  </a:lnTo>
                  <a:lnTo>
                    <a:pt x="211804" y="139700"/>
                  </a:lnTo>
                  <a:lnTo>
                    <a:pt x="229514" y="127000"/>
                  </a:lnTo>
                  <a:lnTo>
                    <a:pt x="243179" y="127000"/>
                  </a:lnTo>
                  <a:lnTo>
                    <a:pt x="224817" y="114300"/>
                  </a:lnTo>
                  <a:close/>
                </a:path>
                <a:path w="3286125" h="1397000">
                  <a:moveTo>
                    <a:pt x="166174" y="125770"/>
                  </a:moveTo>
                  <a:lnTo>
                    <a:pt x="165422" y="127000"/>
                  </a:lnTo>
                  <a:lnTo>
                    <a:pt x="166245" y="127000"/>
                  </a:lnTo>
                  <a:lnTo>
                    <a:pt x="166174" y="125770"/>
                  </a:lnTo>
                  <a:close/>
                </a:path>
                <a:path w="3286125" h="1397000">
                  <a:moveTo>
                    <a:pt x="186958" y="114300"/>
                  </a:moveTo>
                  <a:lnTo>
                    <a:pt x="182470" y="114300"/>
                  </a:lnTo>
                  <a:lnTo>
                    <a:pt x="187661" y="127000"/>
                  </a:lnTo>
                  <a:lnTo>
                    <a:pt x="186958" y="114300"/>
                  </a:lnTo>
                  <a:close/>
                </a:path>
                <a:path w="3286125" h="1397000">
                  <a:moveTo>
                    <a:pt x="342312" y="114300"/>
                  </a:moveTo>
                  <a:lnTo>
                    <a:pt x="242372" y="114300"/>
                  </a:lnTo>
                  <a:lnTo>
                    <a:pt x="255151" y="127000"/>
                  </a:lnTo>
                  <a:lnTo>
                    <a:pt x="344877" y="127000"/>
                  </a:lnTo>
                  <a:lnTo>
                    <a:pt x="342312" y="114300"/>
                  </a:lnTo>
                  <a:close/>
                </a:path>
                <a:path w="3286125" h="1397000">
                  <a:moveTo>
                    <a:pt x="173190" y="114300"/>
                  </a:moveTo>
                  <a:lnTo>
                    <a:pt x="165511" y="114300"/>
                  </a:lnTo>
                  <a:lnTo>
                    <a:pt x="166174" y="125770"/>
                  </a:lnTo>
                  <a:lnTo>
                    <a:pt x="173190" y="114300"/>
                  </a:lnTo>
                  <a:close/>
                </a:path>
                <a:path w="3286125" h="1397000">
                  <a:moveTo>
                    <a:pt x="134482" y="101970"/>
                  </a:moveTo>
                  <a:lnTo>
                    <a:pt x="136003" y="114300"/>
                  </a:lnTo>
                  <a:lnTo>
                    <a:pt x="142136" y="114300"/>
                  </a:lnTo>
                  <a:lnTo>
                    <a:pt x="139532" y="103594"/>
                  </a:lnTo>
                  <a:lnTo>
                    <a:pt x="134482" y="101970"/>
                  </a:lnTo>
                  <a:close/>
                </a:path>
                <a:path w="3286125" h="1397000">
                  <a:moveTo>
                    <a:pt x="288300" y="101600"/>
                  </a:moveTo>
                  <a:lnTo>
                    <a:pt x="139047" y="101600"/>
                  </a:lnTo>
                  <a:lnTo>
                    <a:pt x="139532" y="103594"/>
                  </a:lnTo>
                  <a:lnTo>
                    <a:pt x="172825" y="114300"/>
                  </a:lnTo>
                  <a:lnTo>
                    <a:pt x="301488" y="114300"/>
                  </a:lnTo>
                  <a:lnTo>
                    <a:pt x="288300" y="101600"/>
                  </a:lnTo>
                  <a:close/>
                </a:path>
                <a:path w="3286125" h="1397000">
                  <a:moveTo>
                    <a:pt x="245236" y="76200"/>
                  </a:moveTo>
                  <a:lnTo>
                    <a:pt x="221179" y="76200"/>
                  </a:lnTo>
                  <a:lnTo>
                    <a:pt x="223168" y="88900"/>
                  </a:lnTo>
                  <a:lnTo>
                    <a:pt x="125059" y="88900"/>
                  </a:lnTo>
                  <a:lnTo>
                    <a:pt x="123123" y="90971"/>
                  </a:lnTo>
                  <a:lnTo>
                    <a:pt x="133328" y="101600"/>
                  </a:lnTo>
                  <a:lnTo>
                    <a:pt x="134482" y="101970"/>
                  </a:lnTo>
                  <a:lnTo>
                    <a:pt x="134436" y="101600"/>
                  </a:lnTo>
                  <a:lnTo>
                    <a:pt x="258313" y="101600"/>
                  </a:lnTo>
                  <a:lnTo>
                    <a:pt x="253680" y="88900"/>
                  </a:lnTo>
                  <a:lnTo>
                    <a:pt x="245236" y="76200"/>
                  </a:lnTo>
                  <a:close/>
                </a:path>
                <a:path w="3286125" h="1397000">
                  <a:moveTo>
                    <a:pt x="121134" y="88900"/>
                  </a:moveTo>
                  <a:lnTo>
                    <a:pt x="85433" y="88900"/>
                  </a:lnTo>
                  <a:lnTo>
                    <a:pt x="100111" y="101600"/>
                  </a:lnTo>
                  <a:lnTo>
                    <a:pt x="113186" y="101600"/>
                  </a:lnTo>
                  <a:lnTo>
                    <a:pt x="123123" y="90971"/>
                  </a:lnTo>
                  <a:lnTo>
                    <a:pt x="121134" y="88900"/>
                  </a:lnTo>
                  <a:close/>
                </a:path>
                <a:path w="3286125" h="1397000">
                  <a:moveTo>
                    <a:pt x="125343" y="68123"/>
                  </a:moveTo>
                  <a:lnTo>
                    <a:pt x="123219" y="76200"/>
                  </a:lnTo>
                  <a:lnTo>
                    <a:pt x="121134" y="88900"/>
                  </a:lnTo>
                  <a:lnTo>
                    <a:pt x="123123" y="90971"/>
                  </a:lnTo>
                  <a:lnTo>
                    <a:pt x="125059" y="88900"/>
                  </a:lnTo>
                  <a:lnTo>
                    <a:pt x="216838" y="88900"/>
                  </a:lnTo>
                  <a:lnTo>
                    <a:pt x="217020" y="76200"/>
                  </a:lnTo>
                  <a:lnTo>
                    <a:pt x="130190" y="76200"/>
                  </a:lnTo>
                  <a:lnTo>
                    <a:pt x="125343" y="68123"/>
                  </a:lnTo>
                  <a:close/>
                </a:path>
                <a:path w="3286125" h="1397000">
                  <a:moveTo>
                    <a:pt x="79457" y="76200"/>
                  </a:moveTo>
                  <a:lnTo>
                    <a:pt x="59267" y="76200"/>
                  </a:lnTo>
                  <a:lnTo>
                    <a:pt x="68748" y="88900"/>
                  </a:lnTo>
                  <a:lnTo>
                    <a:pt x="85033" y="88900"/>
                  </a:lnTo>
                  <a:lnTo>
                    <a:pt x="79457" y="76200"/>
                  </a:lnTo>
                  <a:close/>
                </a:path>
                <a:path w="3286125" h="1397000">
                  <a:moveTo>
                    <a:pt x="111167" y="76200"/>
                  </a:moveTo>
                  <a:lnTo>
                    <a:pt x="87991" y="76200"/>
                  </a:lnTo>
                  <a:lnTo>
                    <a:pt x="93792" y="88900"/>
                  </a:lnTo>
                  <a:lnTo>
                    <a:pt x="113836" y="88900"/>
                  </a:lnTo>
                  <a:lnTo>
                    <a:pt x="111167" y="76200"/>
                  </a:lnTo>
                  <a:close/>
                </a:path>
                <a:path w="3286125" h="1397000">
                  <a:moveTo>
                    <a:pt x="40834" y="63500"/>
                  </a:moveTo>
                  <a:lnTo>
                    <a:pt x="27441" y="63500"/>
                  </a:lnTo>
                  <a:lnTo>
                    <a:pt x="38660" y="76200"/>
                  </a:lnTo>
                  <a:lnTo>
                    <a:pt x="40834" y="63500"/>
                  </a:lnTo>
                  <a:close/>
                </a:path>
                <a:path w="3286125" h="1397000">
                  <a:moveTo>
                    <a:pt x="62371" y="63500"/>
                  </a:moveTo>
                  <a:lnTo>
                    <a:pt x="47736" y="63500"/>
                  </a:lnTo>
                  <a:lnTo>
                    <a:pt x="52166" y="76200"/>
                  </a:lnTo>
                  <a:lnTo>
                    <a:pt x="57240" y="76200"/>
                  </a:lnTo>
                  <a:lnTo>
                    <a:pt x="62371" y="63500"/>
                  </a:lnTo>
                  <a:close/>
                </a:path>
                <a:path w="3286125" h="1397000">
                  <a:moveTo>
                    <a:pt x="115673" y="63500"/>
                  </a:moveTo>
                  <a:lnTo>
                    <a:pt x="74532" y="63500"/>
                  </a:lnTo>
                  <a:lnTo>
                    <a:pt x="70359" y="76200"/>
                  </a:lnTo>
                  <a:lnTo>
                    <a:pt x="121241" y="76200"/>
                  </a:lnTo>
                  <a:lnTo>
                    <a:pt x="115673" y="63500"/>
                  </a:lnTo>
                  <a:close/>
                </a:path>
                <a:path w="3286125" h="1397000">
                  <a:moveTo>
                    <a:pt x="134487" y="63500"/>
                  </a:moveTo>
                  <a:lnTo>
                    <a:pt x="126559" y="63500"/>
                  </a:lnTo>
                  <a:lnTo>
                    <a:pt x="125343" y="68123"/>
                  </a:lnTo>
                  <a:lnTo>
                    <a:pt x="130190" y="76200"/>
                  </a:lnTo>
                  <a:lnTo>
                    <a:pt x="136199" y="76200"/>
                  </a:lnTo>
                  <a:lnTo>
                    <a:pt x="134487" y="63500"/>
                  </a:lnTo>
                  <a:close/>
                </a:path>
                <a:path w="3286125" h="1397000">
                  <a:moveTo>
                    <a:pt x="199790" y="63500"/>
                  </a:moveTo>
                  <a:lnTo>
                    <a:pt x="134487" y="63500"/>
                  </a:lnTo>
                  <a:lnTo>
                    <a:pt x="136199" y="76200"/>
                  </a:lnTo>
                  <a:lnTo>
                    <a:pt x="202302" y="76200"/>
                  </a:lnTo>
                  <a:lnTo>
                    <a:pt x="199790" y="63500"/>
                  </a:lnTo>
                  <a:close/>
                </a:path>
                <a:path w="3286125" h="1397000">
                  <a:moveTo>
                    <a:pt x="215498" y="63500"/>
                  </a:moveTo>
                  <a:lnTo>
                    <a:pt x="211608" y="63500"/>
                  </a:lnTo>
                  <a:lnTo>
                    <a:pt x="202302" y="76200"/>
                  </a:lnTo>
                  <a:lnTo>
                    <a:pt x="223466" y="76200"/>
                  </a:lnTo>
                  <a:lnTo>
                    <a:pt x="215498" y="63500"/>
                  </a:lnTo>
                  <a:close/>
                </a:path>
                <a:path w="3286125" h="1397000">
                  <a:moveTo>
                    <a:pt x="126559" y="63500"/>
                  </a:moveTo>
                  <a:lnTo>
                    <a:pt x="122568" y="63500"/>
                  </a:lnTo>
                  <a:lnTo>
                    <a:pt x="125343" y="68123"/>
                  </a:lnTo>
                  <a:lnTo>
                    <a:pt x="126559" y="63500"/>
                  </a:lnTo>
                  <a:close/>
                </a:path>
                <a:path w="3286125" h="1397000">
                  <a:moveTo>
                    <a:pt x="129762" y="50800"/>
                  </a:moveTo>
                  <a:lnTo>
                    <a:pt x="0" y="50800"/>
                  </a:lnTo>
                  <a:lnTo>
                    <a:pt x="11529" y="63500"/>
                  </a:lnTo>
                  <a:lnTo>
                    <a:pt x="125581" y="63500"/>
                  </a:lnTo>
                  <a:lnTo>
                    <a:pt x="129762" y="50800"/>
                  </a:lnTo>
                  <a:close/>
                </a:path>
                <a:path w="3286125" h="1397000">
                  <a:moveTo>
                    <a:pt x="132648" y="50800"/>
                  </a:moveTo>
                  <a:lnTo>
                    <a:pt x="129762" y="50800"/>
                  </a:lnTo>
                  <a:lnTo>
                    <a:pt x="125581" y="63500"/>
                  </a:lnTo>
                  <a:lnTo>
                    <a:pt x="132060" y="63500"/>
                  </a:lnTo>
                  <a:lnTo>
                    <a:pt x="132648" y="50800"/>
                  </a:lnTo>
                  <a:close/>
                </a:path>
                <a:path w="3286125" h="1397000">
                  <a:moveTo>
                    <a:pt x="166427" y="50800"/>
                  </a:moveTo>
                  <a:lnTo>
                    <a:pt x="132648" y="50800"/>
                  </a:lnTo>
                  <a:lnTo>
                    <a:pt x="132060" y="63500"/>
                  </a:lnTo>
                  <a:lnTo>
                    <a:pt x="170868" y="63500"/>
                  </a:lnTo>
                  <a:lnTo>
                    <a:pt x="166427" y="50800"/>
                  </a:lnTo>
                  <a:close/>
                </a:path>
                <a:path w="3286125" h="1397000">
                  <a:moveTo>
                    <a:pt x="70936" y="38100"/>
                  </a:moveTo>
                  <a:lnTo>
                    <a:pt x="417" y="38100"/>
                  </a:lnTo>
                  <a:lnTo>
                    <a:pt x="10168" y="50800"/>
                  </a:lnTo>
                  <a:lnTo>
                    <a:pt x="71259" y="50800"/>
                  </a:lnTo>
                  <a:lnTo>
                    <a:pt x="70936" y="38100"/>
                  </a:lnTo>
                  <a:close/>
                </a:path>
                <a:path w="3286125" h="1397000">
                  <a:moveTo>
                    <a:pt x="144829" y="38100"/>
                  </a:moveTo>
                  <a:lnTo>
                    <a:pt x="78083" y="38100"/>
                  </a:lnTo>
                  <a:lnTo>
                    <a:pt x="76658" y="50800"/>
                  </a:lnTo>
                  <a:lnTo>
                    <a:pt x="148532" y="50800"/>
                  </a:lnTo>
                  <a:lnTo>
                    <a:pt x="144829" y="38100"/>
                  </a:lnTo>
                  <a:close/>
                </a:path>
                <a:path w="3286125" h="1397000">
                  <a:moveTo>
                    <a:pt x="118660" y="25400"/>
                  </a:moveTo>
                  <a:lnTo>
                    <a:pt x="10843" y="25400"/>
                  </a:lnTo>
                  <a:lnTo>
                    <a:pt x="21425" y="38100"/>
                  </a:lnTo>
                  <a:lnTo>
                    <a:pt x="125418" y="38100"/>
                  </a:lnTo>
                  <a:lnTo>
                    <a:pt x="118660" y="25400"/>
                  </a:lnTo>
                  <a:close/>
                </a:path>
                <a:path w="3286125" h="1397000">
                  <a:moveTo>
                    <a:pt x="94915" y="12700"/>
                  </a:moveTo>
                  <a:lnTo>
                    <a:pt x="13515" y="12700"/>
                  </a:lnTo>
                  <a:lnTo>
                    <a:pt x="6173" y="25400"/>
                  </a:lnTo>
                  <a:lnTo>
                    <a:pt x="93935" y="25400"/>
                  </a:lnTo>
                  <a:lnTo>
                    <a:pt x="94915" y="12700"/>
                  </a:lnTo>
                  <a:close/>
                </a:path>
                <a:path w="3286125" h="1397000">
                  <a:moveTo>
                    <a:pt x="49631" y="0"/>
                  </a:moveTo>
                  <a:lnTo>
                    <a:pt x="16791" y="0"/>
                  </a:lnTo>
                  <a:lnTo>
                    <a:pt x="14414" y="12700"/>
                  </a:lnTo>
                  <a:lnTo>
                    <a:pt x="51527" y="12700"/>
                  </a:lnTo>
                  <a:lnTo>
                    <a:pt x="49631" y="0"/>
                  </a:lnTo>
                  <a:close/>
                </a:path>
                <a:path w="3286125" h="1397000">
                  <a:moveTo>
                    <a:pt x="62345" y="0"/>
                  </a:moveTo>
                  <a:lnTo>
                    <a:pt x="53919" y="0"/>
                  </a:lnTo>
                  <a:lnTo>
                    <a:pt x="51690" y="12700"/>
                  </a:lnTo>
                  <a:lnTo>
                    <a:pt x="6234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7911" y="7913559"/>
              <a:ext cx="349905" cy="36195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6943" y="719571"/>
            <a:ext cx="13214350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0" dirty="0"/>
              <a:t>Spring</a:t>
            </a:r>
            <a:r>
              <a:rPr spc="-275" dirty="0"/>
              <a:t> </a:t>
            </a:r>
            <a:r>
              <a:rPr spc="-70" dirty="0"/>
              <a:t>MVC</a:t>
            </a:r>
            <a:r>
              <a:rPr spc="-270" dirty="0"/>
              <a:t> </a:t>
            </a:r>
            <a:r>
              <a:rPr spc="-85" dirty="0"/>
              <a:t>Form</a:t>
            </a:r>
            <a:r>
              <a:rPr spc="-270" dirty="0"/>
              <a:t> </a:t>
            </a:r>
            <a:r>
              <a:rPr spc="5" dirty="0"/>
              <a:t>-</a:t>
            </a:r>
            <a:r>
              <a:rPr spc="-270" dirty="0"/>
              <a:t> </a:t>
            </a:r>
            <a:r>
              <a:rPr spc="-100" dirty="0"/>
              <a:t>Radio</a:t>
            </a:r>
            <a:r>
              <a:rPr spc="-275" dirty="0"/>
              <a:t> </a:t>
            </a:r>
            <a:r>
              <a:rPr spc="-120" dirty="0"/>
              <a:t>Buttons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3130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60" dirty="0">
                <a:latin typeface="Cambria"/>
                <a:cs typeface="Cambria"/>
              </a:rPr>
              <a:t>Radio</a:t>
            </a:r>
            <a:r>
              <a:rPr sz="6500" spc="45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Buttons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74556" y="2314065"/>
            <a:ext cx="13089255" cy="6717030"/>
            <a:chOff x="4774556" y="2314065"/>
            <a:chExt cx="13089255" cy="67170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4556" y="2314065"/>
              <a:ext cx="10575908" cy="67166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6910" y="2358755"/>
              <a:ext cx="10450278" cy="65910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26910" y="2358755"/>
              <a:ext cx="10450830" cy="6591300"/>
            </a:xfrm>
            <a:custGeom>
              <a:avLst/>
              <a:gdLst/>
              <a:ahLst/>
              <a:cxnLst/>
              <a:rect l="l" t="t" r="r" b="b"/>
              <a:pathLst>
                <a:path w="10450830" h="6591300">
                  <a:moveTo>
                    <a:pt x="0" y="0"/>
                  </a:moveTo>
                  <a:lnTo>
                    <a:pt x="10450278" y="0"/>
                  </a:lnTo>
                  <a:lnTo>
                    <a:pt x="10450278" y="6591045"/>
                  </a:lnTo>
                  <a:lnTo>
                    <a:pt x="0" y="659104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48899" y="6683409"/>
              <a:ext cx="2714744" cy="70491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3759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5" dirty="0">
                <a:latin typeface="Cambria"/>
                <a:cs typeface="Cambria"/>
              </a:rPr>
              <a:t>Code</a:t>
            </a:r>
            <a:r>
              <a:rPr sz="6500" spc="50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Example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8161" y="3558792"/>
            <a:ext cx="19308445" cy="3246120"/>
            <a:chOff x="398161" y="3558792"/>
            <a:chExt cx="19308445" cy="3246120"/>
          </a:xfrm>
        </p:grpSpPr>
        <p:sp>
          <p:nvSpPr>
            <p:cNvPr id="6" name="object 6"/>
            <p:cNvSpPr/>
            <p:nvPr/>
          </p:nvSpPr>
          <p:spPr>
            <a:xfrm>
              <a:off x="576166" y="3673971"/>
              <a:ext cx="18952210" cy="2788285"/>
            </a:xfrm>
            <a:custGeom>
              <a:avLst/>
              <a:gdLst/>
              <a:ahLst/>
              <a:cxnLst/>
              <a:rect l="l" t="t" r="r" b="b"/>
              <a:pathLst>
                <a:path w="18952210" h="2788285">
                  <a:moveTo>
                    <a:pt x="18951778" y="0"/>
                  </a:moveTo>
                  <a:lnTo>
                    <a:pt x="0" y="0"/>
                  </a:lnTo>
                  <a:lnTo>
                    <a:pt x="0" y="2787873"/>
                  </a:lnTo>
                  <a:lnTo>
                    <a:pt x="18951778" y="2787873"/>
                  </a:lnTo>
                  <a:lnTo>
                    <a:pt x="18951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161" y="3558792"/>
              <a:ext cx="198946" cy="32459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07573" y="3558792"/>
              <a:ext cx="198946" cy="3245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108" y="3558792"/>
              <a:ext cx="18910419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108" y="6406872"/>
              <a:ext cx="18910419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32836" y="3711176"/>
            <a:ext cx="18351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Favorite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8421" y="3711176"/>
            <a:ext cx="25133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Programming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2522" y="3711176"/>
            <a:ext cx="20624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Languag</a:t>
            </a:r>
            <a:r>
              <a:rPr sz="2950" b="1" spc="15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:</a:t>
            </a:r>
            <a:endParaRPr sz="2950">
              <a:latin typeface="Courier New"/>
              <a:cs typeface="Courier New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13786" y="4717137"/>
          <a:ext cx="18839180" cy="12774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2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4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599">
                <a:tc>
                  <a:txBody>
                    <a:bodyPr/>
                    <a:lstStyle/>
                    <a:p>
                      <a:pPr marL="31750">
                        <a:lnSpc>
                          <a:spcPts val="2830"/>
                        </a:lnSpc>
                      </a:pPr>
                      <a:r>
                        <a:rPr sz="2950" b="1" spc="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950" b="1" spc="5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830"/>
                        </a:lnSpc>
                      </a:pPr>
                      <a:r>
                        <a:rPr sz="2950" b="1" spc="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2950" b="1" spc="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="radio"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830"/>
                        </a:lnSpc>
                      </a:pPr>
                      <a:r>
                        <a:rPr sz="2950" b="1" spc="5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950" b="1" spc="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:field</a:t>
                      </a:r>
                      <a:r>
                        <a:rPr sz="2950" b="1" spc="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="*{favoriteLanguage}"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830"/>
                        </a:lnSpc>
                      </a:pPr>
                      <a:r>
                        <a:rPr sz="2950" b="1" spc="10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950" b="1" spc="10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:value</a:t>
                      </a:r>
                      <a:r>
                        <a:rPr sz="2950" b="1" spc="10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="Go"</a:t>
                      </a:r>
                      <a:r>
                        <a:rPr sz="2950" b="1" spc="10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&gt;Go&lt;/</a:t>
                      </a:r>
                      <a:r>
                        <a:rPr sz="2950" b="1" spc="10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sz="2950" b="1" spc="10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48">
                <a:tc>
                  <a:txBody>
                    <a:bodyPr/>
                    <a:lstStyle/>
                    <a:p>
                      <a:pPr marL="31750">
                        <a:lnSpc>
                          <a:spcPts val="3115"/>
                        </a:lnSpc>
                      </a:pPr>
                      <a:r>
                        <a:rPr sz="2950" b="1" spc="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950" b="1" spc="5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3115"/>
                        </a:lnSpc>
                      </a:pPr>
                      <a:r>
                        <a:rPr sz="2950" b="1" spc="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2950" b="1" spc="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="radio"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3115"/>
                        </a:lnSpc>
                      </a:pPr>
                      <a:r>
                        <a:rPr sz="2950" b="1" spc="5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950" b="1" spc="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:field</a:t>
                      </a:r>
                      <a:r>
                        <a:rPr sz="2950" b="1" spc="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="*{favoriteLanguage}"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3115"/>
                        </a:lnSpc>
                      </a:pPr>
                      <a:r>
                        <a:rPr sz="2950" b="1" spc="10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950" b="1" spc="10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:value</a:t>
                      </a:r>
                      <a:r>
                        <a:rPr sz="2950" b="1" spc="10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="Java"</a:t>
                      </a:r>
                      <a:r>
                        <a:rPr sz="2950" b="1" spc="10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&gt;Java&lt;/</a:t>
                      </a:r>
                      <a:r>
                        <a:rPr sz="2950" b="1" spc="10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sz="2950" b="1" spc="10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599">
                <a:tc>
                  <a:txBody>
                    <a:bodyPr/>
                    <a:lstStyle/>
                    <a:p>
                      <a:pPr marL="31750">
                        <a:lnSpc>
                          <a:spcPts val="3115"/>
                        </a:lnSpc>
                      </a:pPr>
                      <a:r>
                        <a:rPr sz="2950" b="1" spc="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950" b="1" spc="5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3115"/>
                        </a:lnSpc>
                      </a:pPr>
                      <a:r>
                        <a:rPr sz="2950" b="1" spc="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2950" b="1" spc="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="radio"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3115"/>
                        </a:lnSpc>
                      </a:pPr>
                      <a:r>
                        <a:rPr sz="2950" b="1" spc="5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950" b="1" spc="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:field</a:t>
                      </a:r>
                      <a:r>
                        <a:rPr sz="2950" b="1" spc="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="*{favoriteLanguage}"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3115"/>
                        </a:lnSpc>
                      </a:pPr>
                      <a:r>
                        <a:rPr sz="2950" b="1" spc="10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950" b="1" spc="10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:value</a:t>
                      </a:r>
                      <a:r>
                        <a:rPr sz="2950" b="1" spc="10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="Python"</a:t>
                      </a:r>
                      <a:r>
                        <a:rPr sz="2950" b="1" spc="10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&gt;Python&lt;/</a:t>
                      </a:r>
                      <a:r>
                        <a:rPr sz="2950" b="1" spc="10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sz="2950" b="1" spc="10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14750127" y="408898"/>
            <a:ext cx="4318000" cy="2769870"/>
            <a:chOff x="14750127" y="408898"/>
            <a:chExt cx="4318000" cy="276987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127" y="408898"/>
              <a:ext cx="4317439" cy="27694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02482" y="453588"/>
              <a:ext cx="4191788" cy="26437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802482" y="453598"/>
              <a:ext cx="4192270" cy="2644140"/>
            </a:xfrm>
            <a:custGeom>
              <a:avLst/>
              <a:gdLst/>
              <a:ahLst/>
              <a:cxnLst/>
              <a:rect l="l" t="t" r="r" b="b"/>
              <a:pathLst>
                <a:path w="4192269" h="2644140">
                  <a:moveTo>
                    <a:pt x="0" y="0"/>
                  </a:moveTo>
                  <a:lnTo>
                    <a:pt x="4191788" y="0"/>
                  </a:lnTo>
                  <a:lnTo>
                    <a:pt x="4191788" y="2643783"/>
                  </a:lnTo>
                  <a:lnTo>
                    <a:pt x="0" y="264378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007820" y="6047197"/>
            <a:ext cx="4296410" cy="2811145"/>
            <a:chOff x="10007820" y="6047197"/>
            <a:chExt cx="4296410" cy="281114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7820" y="6047197"/>
              <a:ext cx="4296340" cy="28111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0185" y="6078621"/>
              <a:ext cx="4191621" cy="270638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310462" y="7559499"/>
            <a:ext cx="3691254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73660" marR="5080" indent="-61594">
              <a:lnSpc>
                <a:spcPts val="3960"/>
              </a:lnSpc>
              <a:spcBef>
                <a:spcPts val="390"/>
              </a:spcBef>
            </a:pP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sent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during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submission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314716" y="6323053"/>
            <a:ext cx="4296410" cy="2293620"/>
            <a:chOff x="15314716" y="6323053"/>
            <a:chExt cx="4296410" cy="2293620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14716" y="6323053"/>
              <a:ext cx="4296340" cy="22934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7070" y="6354466"/>
              <a:ext cx="4191600" cy="218873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617190" y="7573351"/>
            <a:ext cx="36918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Displayed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50648" y="6047197"/>
            <a:ext cx="5357495" cy="2845435"/>
            <a:chOff x="1750648" y="6047197"/>
            <a:chExt cx="5357495" cy="284543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0648" y="6047197"/>
              <a:ext cx="5357166" cy="284513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03002" y="6078621"/>
              <a:ext cx="5252457" cy="274041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046933" y="7571916"/>
            <a:ext cx="476504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854710" marR="5080" indent="-842644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Binding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property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Student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345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4493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" dirty="0">
                <a:latin typeface="Cambria"/>
                <a:cs typeface="Cambria"/>
              </a:rPr>
              <a:t>Pulling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145" dirty="0">
                <a:latin typeface="Cambria"/>
                <a:cs typeface="Cambria"/>
              </a:rPr>
              <a:t>It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185" dirty="0">
                <a:latin typeface="Cambria"/>
                <a:cs typeface="Cambria"/>
              </a:rPr>
              <a:t>All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00" dirty="0">
                <a:latin typeface="Cambria"/>
                <a:cs typeface="Cambria"/>
              </a:rPr>
              <a:t>Together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8367" y="2429340"/>
            <a:ext cx="21755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student-form.html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767494" y="1818646"/>
            <a:ext cx="4509135" cy="4360545"/>
            <a:chOff x="11767494" y="1818646"/>
            <a:chExt cx="4509135" cy="43605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7494" y="1818646"/>
              <a:ext cx="4509077" cy="4360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86330" y="2890959"/>
              <a:ext cx="3671406" cy="22015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958737" y="3440053"/>
            <a:ext cx="212661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31775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Student </a:t>
            </a:r>
            <a:r>
              <a:rPr sz="3450" b="1" spc="1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</a:t>
            </a:r>
            <a:r>
              <a:rPr sz="3450" b="1" dirty="0">
                <a:latin typeface="Arial"/>
                <a:cs typeface="Arial"/>
              </a:rPr>
              <a:t>ontroll</a:t>
            </a:r>
            <a:r>
              <a:rPr sz="3450" b="1" spc="5" dirty="0">
                <a:latin typeface="Arial"/>
                <a:cs typeface="Arial"/>
              </a:rPr>
              <a:t>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49587" y="1825567"/>
            <a:ext cx="5797550" cy="2493010"/>
            <a:chOff x="5949587" y="1825567"/>
            <a:chExt cx="5797550" cy="249301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9587" y="3801365"/>
              <a:ext cx="5797028" cy="381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9289" y="1825567"/>
              <a:ext cx="2859473" cy="24929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28121" y="2547796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8" y="0"/>
                  </a:moveTo>
                  <a:lnTo>
                    <a:pt x="181852" y="0"/>
                  </a:lnTo>
                  <a:lnTo>
                    <a:pt x="133508" y="6495"/>
                  </a:lnTo>
                  <a:lnTo>
                    <a:pt x="90067" y="24828"/>
                  </a:lnTo>
                  <a:lnTo>
                    <a:pt x="53263" y="53263"/>
                  </a:lnTo>
                  <a:lnTo>
                    <a:pt x="24828" y="90067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5" y="901052"/>
                  </a:lnTo>
                  <a:lnTo>
                    <a:pt x="24828" y="944493"/>
                  </a:lnTo>
                  <a:lnTo>
                    <a:pt x="53263" y="981298"/>
                  </a:lnTo>
                  <a:lnTo>
                    <a:pt x="90067" y="1009733"/>
                  </a:lnTo>
                  <a:lnTo>
                    <a:pt x="133508" y="1028065"/>
                  </a:lnTo>
                  <a:lnTo>
                    <a:pt x="181852" y="1034561"/>
                  </a:lnTo>
                  <a:lnTo>
                    <a:pt x="1839948" y="1034561"/>
                  </a:lnTo>
                  <a:lnTo>
                    <a:pt x="1888292" y="1028065"/>
                  </a:lnTo>
                  <a:lnTo>
                    <a:pt x="1931732" y="1009733"/>
                  </a:lnTo>
                  <a:lnTo>
                    <a:pt x="1968535" y="981298"/>
                  </a:lnTo>
                  <a:lnTo>
                    <a:pt x="1996969" y="944493"/>
                  </a:lnTo>
                  <a:lnTo>
                    <a:pt x="2015300" y="901052"/>
                  </a:lnTo>
                  <a:lnTo>
                    <a:pt x="2021796" y="852709"/>
                  </a:lnTo>
                  <a:lnTo>
                    <a:pt x="2021796" y="181852"/>
                  </a:lnTo>
                  <a:lnTo>
                    <a:pt x="2015300" y="133508"/>
                  </a:lnTo>
                  <a:lnTo>
                    <a:pt x="1996969" y="90067"/>
                  </a:lnTo>
                  <a:lnTo>
                    <a:pt x="1968535" y="53263"/>
                  </a:lnTo>
                  <a:lnTo>
                    <a:pt x="1931732" y="24828"/>
                  </a:lnTo>
                  <a:lnTo>
                    <a:pt x="1888292" y="6495"/>
                  </a:lnTo>
                  <a:lnTo>
                    <a:pt x="1839948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58686" y="2897221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831380" y="5254016"/>
            <a:ext cx="3168015" cy="2809875"/>
            <a:chOff x="13831380" y="5254016"/>
            <a:chExt cx="3168015" cy="280987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31380" y="5254016"/>
              <a:ext cx="381098" cy="28094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9779" y="5391322"/>
              <a:ext cx="2859473" cy="24929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558635" y="6113562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54" y="0"/>
                  </a:moveTo>
                  <a:lnTo>
                    <a:pt x="181858" y="0"/>
                  </a:lnTo>
                  <a:lnTo>
                    <a:pt x="133513" y="6495"/>
                  </a:lnTo>
                  <a:lnTo>
                    <a:pt x="90071" y="24827"/>
                  </a:lnTo>
                  <a:lnTo>
                    <a:pt x="53265" y="53262"/>
                  </a:lnTo>
                  <a:lnTo>
                    <a:pt x="24829" y="90067"/>
                  </a:lnTo>
                  <a:lnTo>
                    <a:pt x="6496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6" y="901052"/>
                  </a:lnTo>
                  <a:lnTo>
                    <a:pt x="24829" y="944493"/>
                  </a:lnTo>
                  <a:lnTo>
                    <a:pt x="53265" y="981297"/>
                  </a:lnTo>
                  <a:lnTo>
                    <a:pt x="90071" y="1009732"/>
                  </a:lnTo>
                  <a:lnTo>
                    <a:pt x="133513" y="1028065"/>
                  </a:lnTo>
                  <a:lnTo>
                    <a:pt x="181858" y="1034561"/>
                  </a:lnTo>
                  <a:lnTo>
                    <a:pt x="1839954" y="1034561"/>
                  </a:lnTo>
                  <a:lnTo>
                    <a:pt x="1888298" y="1028065"/>
                  </a:lnTo>
                  <a:lnTo>
                    <a:pt x="1931738" y="1009732"/>
                  </a:lnTo>
                  <a:lnTo>
                    <a:pt x="1968542" y="981297"/>
                  </a:lnTo>
                  <a:lnTo>
                    <a:pt x="1996975" y="944493"/>
                  </a:lnTo>
                  <a:lnTo>
                    <a:pt x="2015306" y="901052"/>
                  </a:lnTo>
                  <a:lnTo>
                    <a:pt x="2021802" y="852709"/>
                  </a:lnTo>
                  <a:lnTo>
                    <a:pt x="2021802" y="181852"/>
                  </a:lnTo>
                  <a:lnTo>
                    <a:pt x="2015306" y="133508"/>
                  </a:lnTo>
                  <a:lnTo>
                    <a:pt x="1996975" y="90067"/>
                  </a:lnTo>
                  <a:lnTo>
                    <a:pt x="1968542" y="53262"/>
                  </a:lnTo>
                  <a:lnTo>
                    <a:pt x="1931738" y="24827"/>
                  </a:lnTo>
                  <a:lnTo>
                    <a:pt x="1888298" y="6495"/>
                  </a:lnTo>
                  <a:lnTo>
                    <a:pt x="1839954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89144" y="6462987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01427" y="1795620"/>
            <a:ext cx="4509135" cy="4360545"/>
            <a:chOff x="1601427" y="1795620"/>
            <a:chExt cx="4509135" cy="436054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1427" y="1795620"/>
              <a:ext cx="4509077" cy="43600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20263" y="2867933"/>
              <a:ext cx="3671570" cy="2201545"/>
            </a:xfrm>
            <a:custGeom>
              <a:avLst/>
              <a:gdLst/>
              <a:ahLst/>
              <a:cxnLst/>
              <a:rect l="l" t="t" r="r" b="b"/>
              <a:pathLst>
                <a:path w="3671570" h="2201545">
                  <a:moveTo>
                    <a:pt x="3341175" y="0"/>
                  </a:moveTo>
                  <a:lnTo>
                    <a:pt x="330220" y="0"/>
                  </a:lnTo>
                  <a:lnTo>
                    <a:pt x="281423" y="3580"/>
                  </a:lnTo>
                  <a:lnTo>
                    <a:pt x="234849" y="13981"/>
                  </a:lnTo>
                  <a:lnTo>
                    <a:pt x="191009" y="30692"/>
                  </a:lnTo>
                  <a:lnTo>
                    <a:pt x="150413" y="53201"/>
                  </a:lnTo>
                  <a:lnTo>
                    <a:pt x="113573" y="80998"/>
                  </a:lnTo>
                  <a:lnTo>
                    <a:pt x="80998" y="113573"/>
                  </a:lnTo>
                  <a:lnTo>
                    <a:pt x="53201" y="150413"/>
                  </a:lnTo>
                  <a:lnTo>
                    <a:pt x="30692" y="191009"/>
                  </a:lnTo>
                  <a:lnTo>
                    <a:pt x="13981" y="234849"/>
                  </a:lnTo>
                  <a:lnTo>
                    <a:pt x="3580" y="281423"/>
                  </a:lnTo>
                  <a:lnTo>
                    <a:pt x="0" y="330220"/>
                  </a:lnTo>
                  <a:lnTo>
                    <a:pt x="0" y="1871283"/>
                  </a:lnTo>
                  <a:lnTo>
                    <a:pt x="3580" y="1920082"/>
                  </a:lnTo>
                  <a:lnTo>
                    <a:pt x="13981" y="1966658"/>
                  </a:lnTo>
                  <a:lnTo>
                    <a:pt x="30692" y="2010500"/>
                  </a:lnTo>
                  <a:lnTo>
                    <a:pt x="53201" y="2051097"/>
                  </a:lnTo>
                  <a:lnTo>
                    <a:pt x="80998" y="2087939"/>
                  </a:lnTo>
                  <a:lnTo>
                    <a:pt x="113573" y="2120514"/>
                  </a:lnTo>
                  <a:lnTo>
                    <a:pt x="150413" y="2148312"/>
                  </a:lnTo>
                  <a:lnTo>
                    <a:pt x="191009" y="2170821"/>
                  </a:lnTo>
                  <a:lnTo>
                    <a:pt x="234849" y="2187532"/>
                  </a:lnTo>
                  <a:lnTo>
                    <a:pt x="281423" y="2197933"/>
                  </a:lnTo>
                  <a:lnTo>
                    <a:pt x="330220" y="2201514"/>
                  </a:lnTo>
                  <a:lnTo>
                    <a:pt x="3341175" y="2201514"/>
                  </a:lnTo>
                  <a:lnTo>
                    <a:pt x="3389974" y="2197933"/>
                  </a:lnTo>
                  <a:lnTo>
                    <a:pt x="3436550" y="2187532"/>
                  </a:lnTo>
                  <a:lnTo>
                    <a:pt x="3480392" y="2170821"/>
                  </a:lnTo>
                  <a:lnTo>
                    <a:pt x="3520990" y="2148312"/>
                  </a:lnTo>
                  <a:lnTo>
                    <a:pt x="3557831" y="2120514"/>
                  </a:lnTo>
                  <a:lnTo>
                    <a:pt x="3590406" y="2087939"/>
                  </a:lnTo>
                  <a:lnTo>
                    <a:pt x="3618204" y="2051097"/>
                  </a:lnTo>
                  <a:lnTo>
                    <a:pt x="3640714" y="2010500"/>
                  </a:lnTo>
                  <a:lnTo>
                    <a:pt x="3657424" y="1966658"/>
                  </a:lnTo>
                  <a:lnTo>
                    <a:pt x="3667825" y="1920082"/>
                  </a:lnTo>
                  <a:lnTo>
                    <a:pt x="3671406" y="1871283"/>
                  </a:lnTo>
                  <a:lnTo>
                    <a:pt x="3671406" y="330220"/>
                  </a:lnTo>
                  <a:lnTo>
                    <a:pt x="3667825" y="281423"/>
                  </a:lnTo>
                  <a:lnTo>
                    <a:pt x="3657424" y="234849"/>
                  </a:lnTo>
                  <a:lnTo>
                    <a:pt x="3640714" y="191009"/>
                  </a:lnTo>
                  <a:lnTo>
                    <a:pt x="3618204" y="150413"/>
                  </a:lnTo>
                  <a:lnTo>
                    <a:pt x="3590406" y="113573"/>
                  </a:lnTo>
                  <a:lnTo>
                    <a:pt x="3557831" y="80998"/>
                  </a:lnTo>
                  <a:lnTo>
                    <a:pt x="3520990" y="53201"/>
                  </a:lnTo>
                  <a:lnTo>
                    <a:pt x="3480392" y="30692"/>
                  </a:lnTo>
                  <a:lnTo>
                    <a:pt x="3436550" y="13981"/>
                  </a:lnTo>
                  <a:lnTo>
                    <a:pt x="3389974" y="3580"/>
                  </a:lnTo>
                  <a:lnTo>
                    <a:pt x="3341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49259" y="3417027"/>
            <a:ext cx="161353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17500" marR="5080" indent="-305435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st</a:t>
            </a:r>
            <a:r>
              <a:rPr sz="3450" b="1" dirty="0">
                <a:latin typeface="Arial"/>
                <a:cs typeface="Arial"/>
              </a:rPr>
              <a:t>ud</a:t>
            </a:r>
            <a:r>
              <a:rPr sz="3450" b="1" spc="5" dirty="0">
                <a:latin typeface="Arial"/>
                <a:cs typeface="Arial"/>
              </a:rPr>
              <a:t>ent  form</a:t>
            </a:r>
            <a:endParaRPr sz="3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52784" y="8176380"/>
            <a:ext cx="31388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student-confirmation.html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902494" y="7848859"/>
            <a:ext cx="6239510" cy="2684145"/>
            <a:chOff x="10902494" y="7848859"/>
            <a:chExt cx="6239510" cy="2684145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2494" y="7848859"/>
              <a:ext cx="6239118" cy="26840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321351" y="8606921"/>
              <a:ext cx="5401945" cy="1154430"/>
            </a:xfrm>
            <a:custGeom>
              <a:avLst/>
              <a:gdLst/>
              <a:ahLst/>
              <a:cxnLst/>
              <a:rect l="l" t="t" r="r" b="b"/>
              <a:pathLst>
                <a:path w="5401944" h="1154429">
                  <a:moveTo>
                    <a:pt x="5071217" y="0"/>
                  </a:moveTo>
                  <a:lnTo>
                    <a:pt x="330230" y="0"/>
                  </a:lnTo>
                  <a:lnTo>
                    <a:pt x="281431" y="3580"/>
                  </a:lnTo>
                  <a:lnTo>
                    <a:pt x="234855" y="13981"/>
                  </a:lnTo>
                  <a:lnTo>
                    <a:pt x="191013" y="30691"/>
                  </a:lnTo>
                  <a:lnTo>
                    <a:pt x="150416" y="53201"/>
                  </a:lnTo>
                  <a:lnTo>
                    <a:pt x="113574" y="80998"/>
                  </a:lnTo>
                  <a:lnTo>
                    <a:pt x="80999" y="113573"/>
                  </a:lnTo>
                  <a:lnTo>
                    <a:pt x="53202" y="150414"/>
                  </a:lnTo>
                  <a:lnTo>
                    <a:pt x="30692" y="191011"/>
                  </a:lnTo>
                  <a:lnTo>
                    <a:pt x="13981" y="234852"/>
                  </a:lnTo>
                  <a:lnTo>
                    <a:pt x="3580" y="281427"/>
                  </a:lnTo>
                  <a:lnTo>
                    <a:pt x="0" y="330226"/>
                  </a:lnTo>
                  <a:lnTo>
                    <a:pt x="0" y="823746"/>
                  </a:lnTo>
                  <a:lnTo>
                    <a:pt x="3580" y="872545"/>
                  </a:lnTo>
                  <a:lnTo>
                    <a:pt x="13981" y="919120"/>
                  </a:lnTo>
                  <a:lnTo>
                    <a:pt x="30692" y="962962"/>
                  </a:lnTo>
                  <a:lnTo>
                    <a:pt x="53202" y="1003559"/>
                  </a:lnTo>
                  <a:lnTo>
                    <a:pt x="80999" y="1040400"/>
                  </a:lnTo>
                  <a:lnTo>
                    <a:pt x="113574" y="1072975"/>
                  </a:lnTo>
                  <a:lnTo>
                    <a:pt x="150416" y="1100773"/>
                  </a:lnTo>
                  <a:lnTo>
                    <a:pt x="191013" y="1123282"/>
                  </a:lnTo>
                  <a:lnTo>
                    <a:pt x="234855" y="1139993"/>
                  </a:lnTo>
                  <a:lnTo>
                    <a:pt x="281431" y="1150394"/>
                  </a:lnTo>
                  <a:lnTo>
                    <a:pt x="330230" y="1153975"/>
                  </a:lnTo>
                  <a:lnTo>
                    <a:pt x="5071217" y="1153975"/>
                  </a:lnTo>
                  <a:lnTo>
                    <a:pt x="5120016" y="1150394"/>
                  </a:lnTo>
                  <a:lnTo>
                    <a:pt x="5166592" y="1139993"/>
                  </a:lnTo>
                  <a:lnTo>
                    <a:pt x="5210434" y="1123282"/>
                  </a:lnTo>
                  <a:lnTo>
                    <a:pt x="5251031" y="1100773"/>
                  </a:lnTo>
                  <a:lnTo>
                    <a:pt x="5287873" y="1072975"/>
                  </a:lnTo>
                  <a:lnTo>
                    <a:pt x="5320448" y="1040400"/>
                  </a:lnTo>
                  <a:lnTo>
                    <a:pt x="5348245" y="1003559"/>
                  </a:lnTo>
                  <a:lnTo>
                    <a:pt x="5370755" y="962962"/>
                  </a:lnTo>
                  <a:lnTo>
                    <a:pt x="5387466" y="919120"/>
                  </a:lnTo>
                  <a:lnTo>
                    <a:pt x="5397867" y="872545"/>
                  </a:lnTo>
                  <a:lnTo>
                    <a:pt x="5401448" y="823746"/>
                  </a:lnTo>
                  <a:lnTo>
                    <a:pt x="5401448" y="330226"/>
                  </a:lnTo>
                  <a:lnTo>
                    <a:pt x="5397867" y="281427"/>
                  </a:lnTo>
                  <a:lnTo>
                    <a:pt x="5387466" y="234852"/>
                  </a:lnTo>
                  <a:lnTo>
                    <a:pt x="5370755" y="191011"/>
                  </a:lnTo>
                  <a:lnTo>
                    <a:pt x="5348245" y="150414"/>
                  </a:lnTo>
                  <a:lnTo>
                    <a:pt x="5320448" y="113573"/>
                  </a:lnTo>
                  <a:lnTo>
                    <a:pt x="5287873" y="80998"/>
                  </a:lnTo>
                  <a:lnTo>
                    <a:pt x="5251031" y="53201"/>
                  </a:lnTo>
                  <a:lnTo>
                    <a:pt x="5210434" y="30691"/>
                  </a:lnTo>
                  <a:lnTo>
                    <a:pt x="5166592" y="13981"/>
                  </a:lnTo>
                  <a:lnTo>
                    <a:pt x="5120016" y="3580"/>
                  </a:lnTo>
                  <a:lnTo>
                    <a:pt x="5071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103475" y="8894243"/>
            <a:ext cx="383730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confirmation</a:t>
            </a:r>
            <a:r>
              <a:rPr sz="3450" b="1" spc="-4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page</a:t>
            </a:r>
            <a:endParaRPr sz="345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pc="15" dirty="0"/>
              <a:t>Update</a:t>
            </a:r>
            <a:r>
              <a:rPr spc="-20" dirty="0"/>
              <a:t> </a:t>
            </a:r>
            <a:r>
              <a:rPr spc="25" dirty="0"/>
              <a:t>HTML</a:t>
            </a:r>
            <a:r>
              <a:rPr spc="-170" dirty="0"/>
              <a:t> </a:t>
            </a:r>
            <a:r>
              <a:rPr spc="15" dirty="0"/>
              <a:t>form</a:t>
            </a: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/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pc="15" dirty="0"/>
              <a:t>Update</a:t>
            </a:r>
            <a:r>
              <a:rPr spc="10" dirty="0"/>
              <a:t> </a:t>
            </a:r>
            <a:r>
              <a:rPr spc="15" dirty="0"/>
              <a:t>Student </a:t>
            </a:r>
            <a:r>
              <a:rPr spc="10" dirty="0"/>
              <a:t>class -</a:t>
            </a:r>
            <a:r>
              <a:rPr spc="15" dirty="0"/>
              <a:t> add</a:t>
            </a:r>
            <a:r>
              <a:rPr spc="10" dirty="0"/>
              <a:t> </a:t>
            </a:r>
            <a:r>
              <a:rPr spc="105" dirty="0"/>
              <a:t>getter/setter</a:t>
            </a:r>
            <a:r>
              <a:rPr spc="10" dirty="0"/>
              <a:t> for </a:t>
            </a:r>
            <a:r>
              <a:rPr spc="20" dirty="0"/>
              <a:t>new</a:t>
            </a:r>
            <a:r>
              <a:rPr spc="15" dirty="0"/>
              <a:t> </a:t>
            </a:r>
            <a:r>
              <a:rPr spc="5" dirty="0"/>
              <a:t>property</a:t>
            </a: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/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pc="15" dirty="0"/>
              <a:t>Update</a:t>
            </a:r>
            <a:r>
              <a:rPr dirty="0"/>
              <a:t> </a:t>
            </a:r>
            <a:r>
              <a:rPr spc="5" dirty="0"/>
              <a:t>confirmation</a:t>
            </a:r>
            <a:r>
              <a:rPr dirty="0"/>
              <a:t> </a:t>
            </a:r>
            <a:r>
              <a:rPr spc="15" dirty="0"/>
              <a:t>page</a:t>
            </a:r>
          </a:p>
        </p:txBody>
      </p:sp>
      <p:sp>
        <p:nvSpPr>
          <p:cNvPr id="6" name="object 6"/>
          <p:cNvSpPr/>
          <p:nvPr/>
        </p:nvSpPr>
        <p:spPr>
          <a:xfrm>
            <a:off x="12595497" y="1233128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4">
                <a:moveTo>
                  <a:pt x="435977" y="0"/>
                </a:moveTo>
                <a:lnTo>
                  <a:pt x="359348" y="12002"/>
                </a:lnTo>
                <a:lnTo>
                  <a:pt x="320441" y="30965"/>
                </a:lnTo>
                <a:lnTo>
                  <a:pt x="286525" y="57853"/>
                </a:lnTo>
                <a:lnTo>
                  <a:pt x="258917" y="91838"/>
                </a:lnTo>
                <a:lnTo>
                  <a:pt x="228653" y="161504"/>
                </a:lnTo>
                <a:lnTo>
                  <a:pt x="215264" y="212474"/>
                </a:lnTo>
                <a:lnTo>
                  <a:pt x="200541" y="276106"/>
                </a:lnTo>
                <a:lnTo>
                  <a:pt x="28808" y="1031754"/>
                </a:lnTo>
                <a:lnTo>
                  <a:pt x="14576" y="1095496"/>
                </a:lnTo>
                <a:lnTo>
                  <a:pt x="4617" y="1147248"/>
                </a:lnTo>
                <a:lnTo>
                  <a:pt x="0" y="1189102"/>
                </a:lnTo>
                <a:lnTo>
                  <a:pt x="1793" y="1223152"/>
                </a:lnTo>
                <a:lnTo>
                  <a:pt x="12001" y="1265733"/>
                </a:lnTo>
                <a:lnTo>
                  <a:pt x="30967" y="1304640"/>
                </a:lnTo>
                <a:lnTo>
                  <a:pt x="57858" y="1338556"/>
                </a:lnTo>
                <a:lnTo>
                  <a:pt x="91843" y="1366164"/>
                </a:lnTo>
                <a:lnTo>
                  <a:pt x="161508" y="1396426"/>
                </a:lnTo>
                <a:lnTo>
                  <a:pt x="212479" y="1409812"/>
                </a:lnTo>
                <a:lnTo>
                  <a:pt x="276110" y="1424529"/>
                </a:lnTo>
                <a:lnTo>
                  <a:pt x="3137792" y="2074917"/>
                </a:lnTo>
                <a:lnTo>
                  <a:pt x="3201532" y="2089143"/>
                </a:lnTo>
                <a:lnTo>
                  <a:pt x="3253281" y="2099100"/>
                </a:lnTo>
                <a:lnTo>
                  <a:pt x="3295134" y="2103716"/>
                </a:lnTo>
                <a:lnTo>
                  <a:pt x="3329190" y="2101922"/>
                </a:lnTo>
                <a:lnTo>
                  <a:pt x="3371764" y="2091714"/>
                </a:lnTo>
                <a:lnTo>
                  <a:pt x="3410667" y="2072748"/>
                </a:lnTo>
                <a:lnTo>
                  <a:pt x="3444582" y="2045857"/>
                </a:lnTo>
                <a:lnTo>
                  <a:pt x="3472190" y="2011872"/>
                </a:lnTo>
                <a:lnTo>
                  <a:pt x="3502462" y="1942210"/>
                </a:lnTo>
                <a:lnTo>
                  <a:pt x="3515849" y="1891240"/>
                </a:lnTo>
                <a:lnTo>
                  <a:pt x="3530566" y="1827605"/>
                </a:lnTo>
                <a:lnTo>
                  <a:pt x="3702309" y="1071960"/>
                </a:lnTo>
                <a:lnTo>
                  <a:pt x="3716535" y="1008218"/>
                </a:lnTo>
                <a:lnTo>
                  <a:pt x="3726492" y="956468"/>
                </a:lnTo>
                <a:lnTo>
                  <a:pt x="3731108" y="914616"/>
                </a:lnTo>
                <a:lnTo>
                  <a:pt x="3729313" y="880565"/>
                </a:lnTo>
                <a:lnTo>
                  <a:pt x="3719105" y="837986"/>
                </a:lnTo>
                <a:lnTo>
                  <a:pt x="3700140" y="799079"/>
                </a:lnTo>
                <a:lnTo>
                  <a:pt x="3673249" y="765163"/>
                </a:lnTo>
                <a:lnTo>
                  <a:pt x="3639264" y="737556"/>
                </a:lnTo>
                <a:lnTo>
                  <a:pt x="3569602" y="707291"/>
                </a:lnTo>
                <a:lnTo>
                  <a:pt x="3518632" y="693902"/>
                </a:lnTo>
                <a:lnTo>
                  <a:pt x="3454997" y="679183"/>
                </a:lnTo>
                <a:lnTo>
                  <a:pt x="593315" y="28801"/>
                </a:lnTo>
                <a:lnTo>
                  <a:pt x="529575" y="14572"/>
                </a:lnTo>
                <a:lnTo>
                  <a:pt x="477827" y="4615"/>
                </a:lnTo>
                <a:lnTo>
                  <a:pt x="43597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3060456" y="206245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1338" y="719571"/>
            <a:ext cx="12326620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0" dirty="0"/>
              <a:t>Spring</a:t>
            </a:r>
            <a:r>
              <a:rPr spc="-270" dirty="0"/>
              <a:t> </a:t>
            </a:r>
            <a:r>
              <a:rPr spc="-70" dirty="0"/>
              <a:t>MVC</a:t>
            </a:r>
            <a:r>
              <a:rPr spc="-270" dirty="0"/>
              <a:t> </a:t>
            </a:r>
            <a:r>
              <a:rPr spc="-95" dirty="0"/>
              <a:t>Forms</a:t>
            </a:r>
            <a:r>
              <a:rPr spc="-270" dirty="0"/>
              <a:t> </a:t>
            </a:r>
            <a:r>
              <a:rPr spc="5" dirty="0"/>
              <a:t>-</a:t>
            </a:r>
            <a:r>
              <a:rPr spc="-270" dirty="0"/>
              <a:t> </a:t>
            </a:r>
            <a:r>
              <a:rPr spc="-95" dirty="0"/>
              <a:t>Check</a:t>
            </a:r>
            <a:r>
              <a:rPr spc="-275" dirty="0"/>
              <a:t> </a:t>
            </a:r>
            <a:r>
              <a:rPr spc="-120" dirty="0"/>
              <a:t>Box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29462" y="2313720"/>
            <a:ext cx="16450310" cy="8293100"/>
            <a:chOff x="1829462" y="2313720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6054" y="2407964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9462" y="2313720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1699" y="2313720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6996" y="2313720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6996" y="10271597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505702"/>
            <a:ext cx="18218785" cy="986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300" spc="475" dirty="0">
                <a:latin typeface="Calibri"/>
                <a:cs typeface="Calibri"/>
              </a:rPr>
              <a:t>Check</a:t>
            </a:r>
            <a:r>
              <a:rPr sz="6300" spc="80" dirty="0">
                <a:latin typeface="Calibri"/>
                <a:cs typeface="Calibri"/>
              </a:rPr>
              <a:t> </a:t>
            </a:r>
            <a:r>
              <a:rPr sz="6300" spc="300" dirty="0">
                <a:latin typeface="Calibri"/>
                <a:cs typeface="Calibri"/>
              </a:rPr>
              <a:t>Box</a:t>
            </a:r>
            <a:r>
              <a:rPr sz="6300" spc="80" dirty="0">
                <a:latin typeface="Calibri"/>
                <a:cs typeface="Calibri"/>
              </a:rPr>
              <a:t> </a:t>
            </a:r>
            <a:r>
              <a:rPr sz="6300" spc="400" dirty="0">
                <a:latin typeface="Calibri"/>
                <a:cs typeface="Calibri"/>
              </a:rPr>
              <a:t>-</a:t>
            </a:r>
            <a:r>
              <a:rPr sz="6300" spc="80" dirty="0">
                <a:latin typeface="Calibri"/>
                <a:cs typeface="Calibri"/>
              </a:rPr>
              <a:t> </a:t>
            </a:r>
            <a:r>
              <a:rPr sz="6300" spc="470" dirty="0">
                <a:latin typeface="Calibri"/>
                <a:cs typeface="Calibri"/>
              </a:rPr>
              <a:t>Pick</a:t>
            </a:r>
            <a:r>
              <a:rPr sz="6300" spc="85" dirty="0">
                <a:latin typeface="Calibri"/>
                <a:cs typeface="Calibri"/>
              </a:rPr>
              <a:t> </a:t>
            </a:r>
            <a:r>
              <a:rPr sz="6300" spc="480" dirty="0">
                <a:latin typeface="Calibri"/>
                <a:cs typeface="Calibri"/>
              </a:rPr>
              <a:t>Your</a:t>
            </a:r>
            <a:r>
              <a:rPr sz="6300" spc="80" dirty="0">
                <a:latin typeface="Calibri"/>
                <a:cs typeface="Calibri"/>
              </a:rPr>
              <a:t> </a:t>
            </a:r>
            <a:r>
              <a:rPr sz="6300" spc="229" dirty="0">
                <a:latin typeface="Calibri"/>
                <a:cs typeface="Calibri"/>
              </a:rPr>
              <a:t>Favorite</a:t>
            </a:r>
            <a:r>
              <a:rPr sz="6300" spc="80" dirty="0">
                <a:latin typeface="Calibri"/>
                <a:cs typeface="Calibri"/>
              </a:rPr>
              <a:t> </a:t>
            </a:r>
            <a:r>
              <a:rPr sz="6300" spc="285" dirty="0">
                <a:latin typeface="Calibri"/>
                <a:cs typeface="Calibri"/>
              </a:rPr>
              <a:t>Operating</a:t>
            </a:r>
            <a:r>
              <a:rPr sz="6300" spc="80" dirty="0">
                <a:latin typeface="Calibri"/>
                <a:cs typeface="Calibri"/>
              </a:rPr>
              <a:t> </a:t>
            </a:r>
            <a:r>
              <a:rPr sz="6300" spc="170" dirty="0">
                <a:latin typeface="Calibri"/>
                <a:cs typeface="Calibri"/>
              </a:rPr>
              <a:t>Systems</a:t>
            </a:r>
            <a:endParaRPr sz="6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1895" y="2914110"/>
            <a:ext cx="16942206" cy="335557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3759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45" dirty="0">
                <a:latin typeface="Calibri"/>
                <a:cs typeface="Calibri"/>
              </a:rPr>
              <a:t>Code</a:t>
            </a:r>
            <a:r>
              <a:rPr sz="6500" spc="20" dirty="0">
                <a:latin typeface="Calibri"/>
                <a:cs typeface="Calibri"/>
              </a:rPr>
              <a:t> </a:t>
            </a:r>
            <a:r>
              <a:rPr sz="6500" spc="340" dirty="0">
                <a:latin typeface="Calibri"/>
                <a:cs typeface="Calibri"/>
              </a:rPr>
              <a:t>Example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1546" y="3480260"/>
            <a:ext cx="18785205" cy="3173095"/>
            <a:chOff x="661546" y="3480260"/>
            <a:chExt cx="18785205" cy="3173095"/>
          </a:xfrm>
        </p:grpSpPr>
        <p:sp>
          <p:nvSpPr>
            <p:cNvPr id="6" name="object 6"/>
            <p:cNvSpPr/>
            <p:nvPr/>
          </p:nvSpPr>
          <p:spPr>
            <a:xfrm>
              <a:off x="839551" y="3595440"/>
              <a:ext cx="18425160" cy="2714625"/>
            </a:xfrm>
            <a:custGeom>
              <a:avLst/>
              <a:gdLst/>
              <a:ahLst/>
              <a:cxnLst/>
              <a:rect l="l" t="t" r="r" b="b"/>
              <a:pathLst>
                <a:path w="18425160" h="2714625">
                  <a:moveTo>
                    <a:pt x="18424988" y="0"/>
                  </a:moveTo>
                  <a:lnTo>
                    <a:pt x="0" y="0"/>
                  </a:lnTo>
                  <a:lnTo>
                    <a:pt x="0" y="2714577"/>
                  </a:lnTo>
                  <a:lnTo>
                    <a:pt x="18424988" y="2714577"/>
                  </a:lnTo>
                  <a:lnTo>
                    <a:pt x="1842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546" y="3480260"/>
              <a:ext cx="198946" cy="31726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47371" y="3480260"/>
              <a:ext cx="198946" cy="31726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493" y="3480260"/>
              <a:ext cx="1838687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493" y="6255045"/>
              <a:ext cx="18386874" cy="397893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77170" y="4167414"/>
          <a:ext cx="17795874" cy="1643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0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8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658">
                <a:tc>
                  <a:txBody>
                    <a:bodyPr/>
                    <a:lstStyle/>
                    <a:p>
                      <a:pPr marL="31750">
                        <a:lnSpc>
                          <a:spcPts val="2675"/>
                        </a:lnSpc>
                      </a:pPr>
                      <a:r>
                        <a:rPr sz="2800" b="1" spc="-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800" b="1" spc="-5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675"/>
                        </a:lnSpc>
                      </a:pPr>
                      <a:r>
                        <a:rPr sz="2800" b="1" spc="-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2800" b="1" spc="-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="checkbox"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675"/>
                        </a:lnSpc>
                      </a:pPr>
                      <a:r>
                        <a:rPr sz="2800" b="1" spc="-5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800" b="1" spc="-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:field</a:t>
                      </a:r>
                      <a:r>
                        <a:rPr sz="2800" b="1" spc="-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="*{favoriteSystems}"</a:t>
                      </a:r>
                      <a:r>
                        <a:rPr sz="2800" b="1" spc="3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b="1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800" b="1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:value</a:t>
                      </a:r>
                      <a:r>
                        <a:rPr sz="2800" b="1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="Linux"</a:t>
                      </a:r>
                      <a:r>
                        <a:rPr sz="2800" b="1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&gt;Linux&lt;/</a:t>
                      </a:r>
                      <a:r>
                        <a:rPr sz="2800" b="1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sz="2800" b="1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306">
                <a:tc>
                  <a:txBody>
                    <a:bodyPr/>
                    <a:lstStyle/>
                    <a:p>
                      <a:pPr marL="31750">
                        <a:lnSpc>
                          <a:spcPts val="2960"/>
                        </a:lnSpc>
                      </a:pPr>
                      <a:r>
                        <a:rPr sz="2800" b="1" spc="-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800" b="1" spc="-5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960"/>
                        </a:lnSpc>
                      </a:pPr>
                      <a:r>
                        <a:rPr sz="2800" b="1" spc="-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2800" b="1" spc="-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="checkbox"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960"/>
                        </a:lnSpc>
                      </a:pPr>
                      <a:r>
                        <a:rPr sz="2800" b="1" spc="-5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800" b="1" spc="-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:field</a:t>
                      </a:r>
                      <a:r>
                        <a:rPr sz="2800" b="1" spc="-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="*{favoriteSystems}"</a:t>
                      </a:r>
                      <a:r>
                        <a:rPr sz="2800" b="1" spc="3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b="1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800" b="1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:value</a:t>
                      </a:r>
                      <a:r>
                        <a:rPr sz="2800" b="1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="macOS"</a:t>
                      </a:r>
                      <a:r>
                        <a:rPr sz="2800" b="1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&gt;macOS&lt;/</a:t>
                      </a:r>
                      <a:r>
                        <a:rPr sz="2800" b="1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sz="2800" b="1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306">
                <a:tc>
                  <a:txBody>
                    <a:bodyPr/>
                    <a:lstStyle/>
                    <a:p>
                      <a:pPr marL="31750">
                        <a:lnSpc>
                          <a:spcPts val="2960"/>
                        </a:lnSpc>
                      </a:pPr>
                      <a:r>
                        <a:rPr sz="2800" b="1" spc="-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800" b="1" spc="-5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960"/>
                        </a:lnSpc>
                      </a:pPr>
                      <a:r>
                        <a:rPr sz="2800" b="1" spc="-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2800" b="1" spc="-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="checkbox"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960"/>
                        </a:lnSpc>
                      </a:pPr>
                      <a:r>
                        <a:rPr sz="2800" b="1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800" b="1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:field</a:t>
                      </a:r>
                      <a:r>
                        <a:rPr sz="2800" b="1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="*{favoriteSystems}"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6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960"/>
                        </a:lnSpc>
                      </a:pPr>
                      <a:r>
                        <a:rPr sz="2800" b="1" spc="-5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th</a:t>
                      </a:r>
                      <a:r>
                        <a:rPr sz="2800" b="1" spc="-5" dirty="0">
                          <a:solidFill>
                            <a:srgbClr val="164AD4"/>
                          </a:solidFill>
                          <a:latin typeface="Courier New"/>
                          <a:cs typeface="Courier New"/>
                        </a:rPr>
                        <a:t>:value</a:t>
                      </a:r>
                      <a:r>
                        <a:rPr sz="2800" b="1" spc="-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="'Microsoft</a:t>
                      </a:r>
                      <a:r>
                        <a:rPr sz="2800" b="1" spc="3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077D16"/>
                          </a:solidFill>
                          <a:latin typeface="Courier New"/>
                          <a:cs typeface="Courier New"/>
                        </a:rPr>
                        <a:t>Windows'"</a:t>
                      </a:r>
                      <a:r>
                        <a:rPr sz="2800" b="1" spc="-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&gt;Microsoft</a:t>
                      </a:r>
                      <a:r>
                        <a:rPr sz="2800" b="1" spc="3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b="1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Windows&lt;/</a:t>
                      </a:r>
                      <a:r>
                        <a:rPr sz="2800" b="1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sz="2800" b="1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2014" y="1026042"/>
            <a:ext cx="8106098" cy="160549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7" y="10395466"/>
            <a:ext cx="2021800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7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84493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09" dirty="0">
                <a:latin typeface="Calibri"/>
                <a:cs typeface="Calibri"/>
              </a:rPr>
              <a:t>Pulling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475" dirty="0">
                <a:latin typeface="Calibri"/>
                <a:cs typeface="Calibri"/>
              </a:rPr>
              <a:t>It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555" dirty="0">
                <a:latin typeface="Calibri"/>
                <a:cs typeface="Calibri"/>
              </a:rPr>
              <a:t>All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275" dirty="0">
                <a:latin typeface="Calibri"/>
                <a:cs typeface="Calibri"/>
              </a:rPr>
              <a:t>Together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8361" y="2429345"/>
            <a:ext cx="21755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student-form.html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67536" y="1818642"/>
            <a:ext cx="4509135" cy="4360545"/>
            <a:chOff x="11767536" y="1818642"/>
            <a:chExt cx="4509135" cy="436054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7536" y="1818642"/>
              <a:ext cx="4509078" cy="43600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6372" y="2890960"/>
              <a:ext cx="3671406" cy="220151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958758" y="3440058"/>
            <a:ext cx="212661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31775">
              <a:lnSpc>
                <a:spcPts val="4120"/>
              </a:lnSpc>
              <a:spcBef>
                <a:spcPts val="235"/>
              </a:spcBef>
            </a:pPr>
            <a:r>
              <a:rPr sz="3450" b="1" dirty="0">
                <a:latin typeface="Arial"/>
                <a:cs typeface="Arial"/>
              </a:rPr>
              <a:t>Student </a:t>
            </a:r>
            <a:r>
              <a:rPr sz="3450" b="1" spc="5" dirty="0">
                <a:latin typeface="Arial"/>
                <a:cs typeface="Arial"/>
              </a:rPr>
              <a:t> C</a:t>
            </a:r>
            <a:r>
              <a:rPr sz="3450" b="1" dirty="0">
                <a:latin typeface="Arial"/>
                <a:cs typeface="Arial"/>
              </a:rPr>
              <a:t>ontroll</a:t>
            </a:r>
            <a:r>
              <a:rPr sz="3450" b="1" spc="5" dirty="0">
                <a:latin typeface="Arial"/>
                <a:cs typeface="Arial"/>
              </a:rPr>
              <a:t>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49590" y="1825565"/>
            <a:ext cx="5797550" cy="2493010"/>
            <a:chOff x="5949590" y="1825565"/>
            <a:chExt cx="5797550" cy="249301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9590" y="3801371"/>
              <a:ext cx="5797036" cy="381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9285" y="1825565"/>
              <a:ext cx="2859471" cy="249296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928121" y="2547797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7" y="0"/>
                  </a:moveTo>
                  <a:lnTo>
                    <a:pt x="181852" y="0"/>
                  </a:lnTo>
                  <a:lnTo>
                    <a:pt x="133508" y="6495"/>
                  </a:lnTo>
                  <a:lnTo>
                    <a:pt x="90067" y="24828"/>
                  </a:lnTo>
                  <a:lnTo>
                    <a:pt x="53263" y="53263"/>
                  </a:lnTo>
                  <a:lnTo>
                    <a:pt x="24828" y="90067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5" y="901052"/>
                  </a:lnTo>
                  <a:lnTo>
                    <a:pt x="24828" y="944493"/>
                  </a:lnTo>
                  <a:lnTo>
                    <a:pt x="53263" y="981298"/>
                  </a:lnTo>
                  <a:lnTo>
                    <a:pt x="90067" y="1009733"/>
                  </a:lnTo>
                  <a:lnTo>
                    <a:pt x="133508" y="1028065"/>
                  </a:lnTo>
                  <a:lnTo>
                    <a:pt x="181852" y="1034561"/>
                  </a:lnTo>
                  <a:lnTo>
                    <a:pt x="1839947" y="1034561"/>
                  </a:lnTo>
                  <a:lnTo>
                    <a:pt x="1888290" y="1028065"/>
                  </a:lnTo>
                  <a:lnTo>
                    <a:pt x="1931731" y="1009733"/>
                  </a:lnTo>
                  <a:lnTo>
                    <a:pt x="1968536" y="981298"/>
                  </a:lnTo>
                  <a:lnTo>
                    <a:pt x="1996971" y="944493"/>
                  </a:lnTo>
                  <a:lnTo>
                    <a:pt x="2015303" y="901052"/>
                  </a:lnTo>
                  <a:lnTo>
                    <a:pt x="2021799" y="852709"/>
                  </a:lnTo>
                  <a:lnTo>
                    <a:pt x="2021799" y="181852"/>
                  </a:lnTo>
                  <a:lnTo>
                    <a:pt x="2015303" y="133508"/>
                  </a:lnTo>
                  <a:lnTo>
                    <a:pt x="1996971" y="90067"/>
                  </a:lnTo>
                  <a:lnTo>
                    <a:pt x="1968536" y="53263"/>
                  </a:lnTo>
                  <a:lnTo>
                    <a:pt x="1931731" y="24828"/>
                  </a:lnTo>
                  <a:lnTo>
                    <a:pt x="1888290" y="6495"/>
                  </a:lnTo>
                  <a:lnTo>
                    <a:pt x="1839947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58689" y="2897222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831422" y="5254018"/>
            <a:ext cx="3168015" cy="2809875"/>
            <a:chOff x="13831422" y="5254018"/>
            <a:chExt cx="3168015" cy="280987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1422" y="5254018"/>
              <a:ext cx="381098" cy="28094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39758" y="5391328"/>
              <a:ext cx="2859471" cy="249296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558593" y="6113561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54" y="0"/>
                  </a:moveTo>
                  <a:lnTo>
                    <a:pt x="181858" y="0"/>
                  </a:lnTo>
                  <a:lnTo>
                    <a:pt x="133513" y="6495"/>
                  </a:lnTo>
                  <a:lnTo>
                    <a:pt x="90071" y="24828"/>
                  </a:lnTo>
                  <a:lnTo>
                    <a:pt x="53265" y="53263"/>
                  </a:lnTo>
                  <a:lnTo>
                    <a:pt x="24829" y="90067"/>
                  </a:lnTo>
                  <a:lnTo>
                    <a:pt x="6496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6" y="901052"/>
                  </a:lnTo>
                  <a:lnTo>
                    <a:pt x="24829" y="944493"/>
                  </a:lnTo>
                  <a:lnTo>
                    <a:pt x="53265" y="981297"/>
                  </a:lnTo>
                  <a:lnTo>
                    <a:pt x="90071" y="1009732"/>
                  </a:lnTo>
                  <a:lnTo>
                    <a:pt x="133513" y="1028065"/>
                  </a:lnTo>
                  <a:lnTo>
                    <a:pt x="181858" y="1034561"/>
                  </a:lnTo>
                  <a:lnTo>
                    <a:pt x="1839954" y="1034561"/>
                  </a:lnTo>
                  <a:lnTo>
                    <a:pt x="1888298" y="1028065"/>
                  </a:lnTo>
                  <a:lnTo>
                    <a:pt x="1931738" y="1009732"/>
                  </a:lnTo>
                  <a:lnTo>
                    <a:pt x="1968542" y="981297"/>
                  </a:lnTo>
                  <a:lnTo>
                    <a:pt x="1996975" y="944493"/>
                  </a:lnTo>
                  <a:lnTo>
                    <a:pt x="2015306" y="901052"/>
                  </a:lnTo>
                  <a:lnTo>
                    <a:pt x="2021802" y="852709"/>
                  </a:lnTo>
                  <a:lnTo>
                    <a:pt x="2021802" y="181852"/>
                  </a:lnTo>
                  <a:lnTo>
                    <a:pt x="2015306" y="133508"/>
                  </a:lnTo>
                  <a:lnTo>
                    <a:pt x="1996975" y="90067"/>
                  </a:lnTo>
                  <a:lnTo>
                    <a:pt x="1968542" y="53263"/>
                  </a:lnTo>
                  <a:lnTo>
                    <a:pt x="1931738" y="24828"/>
                  </a:lnTo>
                  <a:lnTo>
                    <a:pt x="1888298" y="6495"/>
                  </a:lnTo>
                  <a:lnTo>
                    <a:pt x="1839954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089164" y="6462986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01424" y="1795613"/>
            <a:ext cx="4509135" cy="4360545"/>
            <a:chOff x="1601424" y="1795613"/>
            <a:chExt cx="4509135" cy="436054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1424" y="1795613"/>
              <a:ext cx="4509078" cy="436009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020259" y="2867931"/>
              <a:ext cx="3671570" cy="2201545"/>
            </a:xfrm>
            <a:custGeom>
              <a:avLst/>
              <a:gdLst/>
              <a:ahLst/>
              <a:cxnLst/>
              <a:rect l="l" t="t" r="r" b="b"/>
              <a:pathLst>
                <a:path w="3671570" h="2201545">
                  <a:moveTo>
                    <a:pt x="3341179" y="0"/>
                  </a:moveTo>
                  <a:lnTo>
                    <a:pt x="330226" y="0"/>
                  </a:lnTo>
                  <a:lnTo>
                    <a:pt x="281428" y="3580"/>
                  </a:lnTo>
                  <a:lnTo>
                    <a:pt x="234852" y="13981"/>
                  </a:lnTo>
                  <a:lnTo>
                    <a:pt x="191011" y="30692"/>
                  </a:lnTo>
                  <a:lnTo>
                    <a:pt x="150414" y="53201"/>
                  </a:lnTo>
                  <a:lnTo>
                    <a:pt x="113573" y="80999"/>
                  </a:lnTo>
                  <a:lnTo>
                    <a:pt x="80999" y="113573"/>
                  </a:lnTo>
                  <a:lnTo>
                    <a:pt x="53201" y="150414"/>
                  </a:lnTo>
                  <a:lnTo>
                    <a:pt x="30692" y="191011"/>
                  </a:lnTo>
                  <a:lnTo>
                    <a:pt x="13981" y="234852"/>
                  </a:lnTo>
                  <a:lnTo>
                    <a:pt x="3580" y="281428"/>
                  </a:lnTo>
                  <a:lnTo>
                    <a:pt x="0" y="330226"/>
                  </a:lnTo>
                  <a:lnTo>
                    <a:pt x="0" y="1871285"/>
                  </a:lnTo>
                  <a:lnTo>
                    <a:pt x="3580" y="1920084"/>
                  </a:lnTo>
                  <a:lnTo>
                    <a:pt x="13981" y="1966659"/>
                  </a:lnTo>
                  <a:lnTo>
                    <a:pt x="30692" y="2010501"/>
                  </a:lnTo>
                  <a:lnTo>
                    <a:pt x="53201" y="2051097"/>
                  </a:lnTo>
                  <a:lnTo>
                    <a:pt x="80999" y="2087939"/>
                  </a:lnTo>
                  <a:lnTo>
                    <a:pt x="113573" y="2120513"/>
                  </a:lnTo>
                  <a:lnTo>
                    <a:pt x="150414" y="2148311"/>
                  </a:lnTo>
                  <a:lnTo>
                    <a:pt x="191011" y="2170820"/>
                  </a:lnTo>
                  <a:lnTo>
                    <a:pt x="234852" y="2187531"/>
                  </a:lnTo>
                  <a:lnTo>
                    <a:pt x="281428" y="2197932"/>
                  </a:lnTo>
                  <a:lnTo>
                    <a:pt x="330226" y="2201513"/>
                  </a:lnTo>
                  <a:lnTo>
                    <a:pt x="3341179" y="2201513"/>
                  </a:lnTo>
                  <a:lnTo>
                    <a:pt x="3389978" y="2197932"/>
                  </a:lnTo>
                  <a:lnTo>
                    <a:pt x="3436554" y="2187531"/>
                  </a:lnTo>
                  <a:lnTo>
                    <a:pt x="3480395" y="2170820"/>
                  </a:lnTo>
                  <a:lnTo>
                    <a:pt x="3520992" y="2148311"/>
                  </a:lnTo>
                  <a:lnTo>
                    <a:pt x="3557833" y="2120513"/>
                  </a:lnTo>
                  <a:lnTo>
                    <a:pt x="3590408" y="2087939"/>
                  </a:lnTo>
                  <a:lnTo>
                    <a:pt x="3618205" y="2051097"/>
                  </a:lnTo>
                  <a:lnTo>
                    <a:pt x="3640715" y="2010501"/>
                  </a:lnTo>
                  <a:lnTo>
                    <a:pt x="3657426" y="1966659"/>
                  </a:lnTo>
                  <a:lnTo>
                    <a:pt x="3667827" y="1920084"/>
                  </a:lnTo>
                  <a:lnTo>
                    <a:pt x="3671407" y="1871285"/>
                  </a:lnTo>
                  <a:lnTo>
                    <a:pt x="3671407" y="330226"/>
                  </a:lnTo>
                  <a:lnTo>
                    <a:pt x="3667827" y="281428"/>
                  </a:lnTo>
                  <a:lnTo>
                    <a:pt x="3657426" y="234852"/>
                  </a:lnTo>
                  <a:lnTo>
                    <a:pt x="3640715" y="191011"/>
                  </a:lnTo>
                  <a:lnTo>
                    <a:pt x="3618205" y="150414"/>
                  </a:lnTo>
                  <a:lnTo>
                    <a:pt x="3590408" y="113573"/>
                  </a:lnTo>
                  <a:lnTo>
                    <a:pt x="3557833" y="80999"/>
                  </a:lnTo>
                  <a:lnTo>
                    <a:pt x="3520992" y="53201"/>
                  </a:lnTo>
                  <a:lnTo>
                    <a:pt x="3480395" y="30692"/>
                  </a:lnTo>
                  <a:lnTo>
                    <a:pt x="3436554" y="13981"/>
                  </a:lnTo>
                  <a:lnTo>
                    <a:pt x="3389978" y="3580"/>
                  </a:lnTo>
                  <a:lnTo>
                    <a:pt x="3341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049253" y="3417029"/>
            <a:ext cx="161353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17500" marR="5080" indent="-305435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st</a:t>
            </a:r>
            <a:r>
              <a:rPr sz="3450" b="1" dirty="0">
                <a:latin typeface="Arial"/>
                <a:cs typeface="Arial"/>
              </a:rPr>
              <a:t>ud</a:t>
            </a:r>
            <a:r>
              <a:rPr sz="3450" b="1" spc="5" dirty="0">
                <a:latin typeface="Arial"/>
                <a:cs typeface="Arial"/>
              </a:rPr>
              <a:t>e</a:t>
            </a:r>
            <a:r>
              <a:rPr sz="3450" b="1" dirty="0">
                <a:latin typeface="Arial"/>
                <a:cs typeface="Arial"/>
              </a:rPr>
              <a:t>nt  </a:t>
            </a:r>
            <a:r>
              <a:rPr sz="3450" b="1" spc="5" dirty="0">
                <a:latin typeface="Arial"/>
                <a:cs typeface="Arial"/>
              </a:rPr>
              <a:t>form</a:t>
            </a:r>
            <a:endParaRPr sz="3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52794" y="8176381"/>
            <a:ext cx="31388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student-confirmation.html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902515" y="7848862"/>
            <a:ext cx="6239510" cy="2684145"/>
            <a:chOff x="10902515" y="7848862"/>
            <a:chExt cx="6239510" cy="268414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2515" y="7848862"/>
              <a:ext cx="6239113" cy="268403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321351" y="8606920"/>
              <a:ext cx="5401945" cy="1154430"/>
            </a:xfrm>
            <a:custGeom>
              <a:avLst/>
              <a:gdLst/>
              <a:ahLst/>
              <a:cxnLst/>
              <a:rect l="l" t="t" r="r" b="b"/>
              <a:pathLst>
                <a:path w="5401944" h="1154429">
                  <a:moveTo>
                    <a:pt x="5071217" y="0"/>
                  </a:moveTo>
                  <a:lnTo>
                    <a:pt x="330230" y="0"/>
                  </a:lnTo>
                  <a:lnTo>
                    <a:pt x="281431" y="3580"/>
                  </a:lnTo>
                  <a:lnTo>
                    <a:pt x="234855" y="13981"/>
                  </a:lnTo>
                  <a:lnTo>
                    <a:pt x="191013" y="30691"/>
                  </a:lnTo>
                  <a:lnTo>
                    <a:pt x="150416" y="53201"/>
                  </a:lnTo>
                  <a:lnTo>
                    <a:pt x="113574" y="80998"/>
                  </a:lnTo>
                  <a:lnTo>
                    <a:pt x="80999" y="113573"/>
                  </a:lnTo>
                  <a:lnTo>
                    <a:pt x="53202" y="150414"/>
                  </a:lnTo>
                  <a:lnTo>
                    <a:pt x="30692" y="191011"/>
                  </a:lnTo>
                  <a:lnTo>
                    <a:pt x="13981" y="234852"/>
                  </a:lnTo>
                  <a:lnTo>
                    <a:pt x="3580" y="281427"/>
                  </a:lnTo>
                  <a:lnTo>
                    <a:pt x="0" y="330226"/>
                  </a:lnTo>
                  <a:lnTo>
                    <a:pt x="0" y="823746"/>
                  </a:lnTo>
                  <a:lnTo>
                    <a:pt x="3580" y="872545"/>
                  </a:lnTo>
                  <a:lnTo>
                    <a:pt x="13981" y="919120"/>
                  </a:lnTo>
                  <a:lnTo>
                    <a:pt x="30692" y="962962"/>
                  </a:lnTo>
                  <a:lnTo>
                    <a:pt x="53202" y="1003559"/>
                  </a:lnTo>
                  <a:lnTo>
                    <a:pt x="80999" y="1040400"/>
                  </a:lnTo>
                  <a:lnTo>
                    <a:pt x="113574" y="1072975"/>
                  </a:lnTo>
                  <a:lnTo>
                    <a:pt x="150416" y="1100772"/>
                  </a:lnTo>
                  <a:lnTo>
                    <a:pt x="191013" y="1123282"/>
                  </a:lnTo>
                  <a:lnTo>
                    <a:pt x="234855" y="1139992"/>
                  </a:lnTo>
                  <a:lnTo>
                    <a:pt x="281431" y="1150393"/>
                  </a:lnTo>
                  <a:lnTo>
                    <a:pt x="330230" y="1153974"/>
                  </a:lnTo>
                  <a:lnTo>
                    <a:pt x="5071217" y="1153974"/>
                  </a:lnTo>
                  <a:lnTo>
                    <a:pt x="5120016" y="1150393"/>
                  </a:lnTo>
                  <a:lnTo>
                    <a:pt x="5166592" y="1139992"/>
                  </a:lnTo>
                  <a:lnTo>
                    <a:pt x="5210434" y="1123282"/>
                  </a:lnTo>
                  <a:lnTo>
                    <a:pt x="5251031" y="1100772"/>
                  </a:lnTo>
                  <a:lnTo>
                    <a:pt x="5287873" y="1072975"/>
                  </a:lnTo>
                  <a:lnTo>
                    <a:pt x="5320448" y="1040400"/>
                  </a:lnTo>
                  <a:lnTo>
                    <a:pt x="5348245" y="1003559"/>
                  </a:lnTo>
                  <a:lnTo>
                    <a:pt x="5370755" y="962962"/>
                  </a:lnTo>
                  <a:lnTo>
                    <a:pt x="5387466" y="919120"/>
                  </a:lnTo>
                  <a:lnTo>
                    <a:pt x="5397867" y="872545"/>
                  </a:lnTo>
                  <a:lnTo>
                    <a:pt x="5401448" y="823746"/>
                  </a:lnTo>
                  <a:lnTo>
                    <a:pt x="5401448" y="330226"/>
                  </a:lnTo>
                  <a:lnTo>
                    <a:pt x="5397867" y="281427"/>
                  </a:lnTo>
                  <a:lnTo>
                    <a:pt x="5387466" y="234852"/>
                  </a:lnTo>
                  <a:lnTo>
                    <a:pt x="5370755" y="191011"/>
                  </a:lnTo>
                  <a:lnTo>
                    <a:pt x="5348245" y="150414"/>
                  </a:lnTo>
                  <a:lnTo>
                    <a:pt x="5320448" y="113573"/>
                  </a:lnTo>
                  <a:lnTo>
                    <a:pt x="5287873" y="80998"/>
                  </a:lnTo>
                  <a:lnTo>
                    <a:pt x="5251031" y="53201"/>
                  </a:lnTo>
                  <a:lnTo>
                    <a:pt x="5210434" y="30691"/>
                  </a:lnTo>
                  <a:lnTo>
                    <a:pt x="5166592" y="13981"/>
                  </a:lnTo>
                  <a:lnTo>
                    <a:pt x="5120016" y="3580"/>
                  </a:lnTo>
                  <a:lnTo>
                    <a:pt x="5071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103444" y="8894245"/>
            <a:ext cx="383730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confirmation</a:t>
            </a:r>
            <a:r>
              <a:rPr sz="3450" b="1" spc="-9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page</a:t>
            </a:r>
            <a:endParaRPr sz="345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Calibri"/>
                <a:cs typeface="Calibri"/>
              </a:rPr>
              <a:t>Development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Process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2309281"/>
            <a:ext cx="14643735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7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Student </a:t>
            </a:r>
            <a:r>
              <a:rPr sz="4250" spc="10" dirty="0">
                <a:latin typeface="Palatino Linotype"/>
                <a:cs typeface="Palatino Linotype"/>
              </a:rPr>
              <a:t>class -</a:t>
            </a:r>
            <a:r>
              <a:rPr sz="4250" spc="15" dirty="0">
                <a:latin typeface="Palatino Linotype"/>
                <a:cs typeface="Palatino Linotype"/>
              </a:rPr>
              <a:t> add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05" dirty="0">
                <a:latin typeface="Palatino Linotype"/>
                <a:cs typeface="Palatino Linotype"/>
              </a:rPr>
              <a:t>getter/setter</a:t>
            </a:r>
            <a:r>
              <a:rPr sz="4250" spc="10" dirty="0">
                <a:latin typeface="Palatino Linotype"/>
                <a:cs typeface="Palatino Linotype"/>
              </a:rPr>
              <a:t> for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property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confirmation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95497" y="1233128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4">
                <a:moveTo>
                  <a:pt x="435977" y="0"/>
                </a:moveTo>
                <a:lnTo>
                  <a:pt x="359348" y="12002"/>
                </a:lnTo>
                <a:lnTo>
                  <a:pt x="320441" y="30965"/>
                </a:lnTo>
                <a:lnTo>
                  <a:pt x="286525" y="57853"/>
                </a:lnTo>
                <a:lnTo>
                  <a:pt x="258917" y="91838"/>
                </a:lnTo>
                <a:lnTo>
                  <a:pt x="228653" y="161504"/>
                </a:lnTo>
                <a:lnTo>
                  <a:pt x="215264" y="212474"/>
                </a:lnTo>
                <a:lnTo>
                  <a:pt x="200541" y="276106"/>
                </a:lnTo>
                <a:lnTo>
                  <a:pt x="28808" y="1031754"/>
                </a:lnTo>
                <a:lnTo>
                  <a:pt x="14576" y="1095496"/>
                </a:lnTo>
                <a:lnTo>
                  <a:pt x="4617" y="1147248"/>
                </a:lnTo>
                <a:lnTo>
                  <a:pt x="0" y="1189102"/>
                </a:lnTo>
                <a:lnTo>
                  <a:pt x="1793" y="1223152"/>
                </a:lnTo>
                <a:lnTo>
                  <a:pt x="12001" y="1265733"/>
                </a:lnTo>
                <a:lnTo>
                  <a:pt x="30967" y="1304640"/>
                </a:lnTo>
                <a:lnTo>
                  <a:pt x="57858" y="1338556"/>
                </a:lnTo>
                <a:lnTo>
                  <a:pt x="91843" y="1366164"/>
                </a:lnTo>
                <a:lnTo>
                  <a:pt x="161508" y="1396426"/>
                </a:lnTo>
                <a:lnTo>
                  <a:pt x="212479" y="1409812"/>
                </a:lnTo>
                <a:lnTo>
                  <a:pt x="276110" y="1424529"/>
                </a:lnTo>
                <a:lnTo>
                  <a:pt x="3137792" y="2074917"/>
                </a:lnTo>
                <a:lnTo>
                  <a:pt x="3201532" y="2089143"/>
                </a:lnTo>
                <a:lnTo>
                  <a:pt x="3253281" y="2099100"/>
                </a:lnTo>
                <a:lnTo>
                  <a:pt x="3295134" y="2103716"/>
                </a:lnTo>
                <a:lnTo>
                  <a:pt x="3329190" y="2101922"/>
                </a:lnTo>
                <a:lnTo>
                  <a:pt x="3371764" y="2091714"/>
                </a:lnTo>
                <a:lnTo>
                  <a:pt x="3410667" y="2072748"/>
                </a:lnTo>
                <a:lnTo>
                  <a:pt x="3444582" y="2045857"/>
                </a:lnTo>
                <a:lnTo>
                  <a:pt x="3472190" y="2011872"/>
                </a:lnTo>
                <a:lnTo>
                  <a:pt x="3502462" y="1942210"/>
                </a:lnTo>
                <a:lnTo>
                  <a:pt x="3515849" y="1891240"/>
                </a:lnTo>
                <a:lnTo>
                  <a:pt x="3530566" y="1827605"/>
                </a:lnTo>
                <a:lnTo>
                  <a:pt x="3702309" y="1071960"/>
                </a:lnTo>
                <a:lnTo>
                  <a:pt x="3716535" y="1008218"/>
                </a:lnTo>
                <a:lnTo>
                  <a:pt x="3726492" y="956468"/>
                </a:lnTo>
                <a:lnTo>
                  <a:pt x="3731108" y="914616"/>
                </a:lnTo>
                <a:lnTo>
                  <a:pt x="3729313" y="880565"/>
                </a:lnTo>
                <a:lnTo>
                  <a:pt x="3719105" y="837986"/>
                </a:lnTo>
                <a:lnTo>
                  <a:pt x="3700140" y="799079"/>
                </a:lnTo>
                <a:lnTo>
                  <a:pt x="3673249" y="765163"/>
                </a:lnTo>
                <a:lnTo>
                  <a:pt x="3639264" y="737556"/>
                </a:lnTo>
                <a:lnTo>
                  <a:pt x="3569602" y="707291"/>
                </a:lnTo>
                <a:lnTo>
                  <a:pt x="3518632" y="693902"/>
                </a:lnTo>
                <a:lnTo>
                  <a:pt x="3454997" y="679183"/>
                </a:lnTo>
                <a:lnTo>
                  <a:pt x="593315" y="28801"/>
                </a:lnTo>
                <a:lnTo>
                  <a:pt x="529575" y="14572"/>
                </a:lnTo>
                <a:lnTo>
                  <a:pt x="477827" y="4615"/>
                </a:lnTo>
                <a:lnTo>
                  <a:pt x="43597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3060456" y="206245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52041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5" dirty="0">
                <a:latin typeface="Cambria"/>
                <a:cs typeface="Cambria"/>
              </a:rPr>
              <a:t>Where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40" dirty="0">
                <a:latin typeface="Cambria"/>
                <a:cs typeface="Cambria"/>
              </a:rPr>
              <a:t>place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05" dirty="0">
                <a:latin typeface="Cambria"/>
                <a:cs typeface="Cambria"/>
              </a:rPr>
              <a:t>Thymeleaf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75" dirty="0">
                <a:latin typeface="Cambria"/>
                <a:cs typeface="Cambria"/>
              </a:rPr>
              <a:t>template?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314" y="1860499"/>
            <a:ext cx="15784830" cy="21596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5250" spc="5" dirty="0">
                <a:latin typeface="Palatino Linotype"/>
                <a:cs typeface="Palatino Linotype"/>
              </a:rPr>
              <a:t>In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Spring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Boot,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your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Thymeleaf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template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-15" dirty="0">
                <a:latin typeface="Palatino Linotype"/>
                <a:cs typeface="Palatino Linotype"/>
              </a:rPr>
              <a:t>files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go</a:t>
            </a:r>
            <a:r>
              <a:rPr sz="5250" spc="5" dirty="0">
                <a:latin typeface="Palatino Linotype"/>
                <a:cs typeface="Palatino Linotype"/>
              </a:rPr>
              <a:t> in</a:t>
            </a:r>
            <a:endParaRPr sz="5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5250" b="1" spc="10" dirty="0">
                <a:latin typeface="Palatino Linotype"/>
                <a:cs typeface="Palatino Linotype"/>
              </a:rPr>
              <a:t>src/main/resources/templates</a:t>
            </a:r>
            <a:endParaRPr sz="5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5542554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5410129"/>
            <a:ext cx="1747012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0" dirty="0">
                <a:latin typeface="Palatino Linotype"/>
                <a:cs typeface="Palatino Linotype"/>
              </a:rPr>
              <a:t>For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5" dirty="0">
                <a:latin typeface="Palatino Linotype"/>
                <a:cs typeface="Palatino Linotype"/>
              </a:rPr>
              <a:t>web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apps,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Thymeleaf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templates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have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a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.</a:t>
            </a:r>
            <a:r>
              <a:rPr sz="5250" b="1" spc="10" dirty="0">
                <a:latin typeface="Palatino Linotype"/>
                <a:cs typeface="Palatino Linotype"/>
              </a:rPr>
              <a:t>html</a:t>
            </a:r>
            <a:r>
              <a:rPr sz="5250" b="1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extension</a:t>
            </a:r>
            <a:endParaRPr sz="5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7893" y="719571"/>
            <a:ext cx="10993120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0" dirty="0"/>
              <a:t>Spring</a:t>
            </a:r>
            <a:r>
              <a:rPr spc="-280" dirty="0"/>
              <a:t> </a:t>
            </a:r>
            <a:r>
              <a:rPr spc="-70" dirty="0"/>
              <a:t>MVC</a:t>
            </a:r>
            <a:r>
              <a:rPr spc="-280" dirty="0"/>
              <a:t> </a:t>
            </a:r>
            <a:r>
              <a:rPr spc="-85" dirty="0"/>
              <a:t>Form</a:t>
            </a:r>
            <a:r>
              <a:rPr spc="-280" dirty="0"/>
              <a:t> </a:t>
            </a:r>
            <a:r>
              <a:rPr spc="-160" dirty="0"/>
              <a:t>Validation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9439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75" dirty="0">
                <a:latin typeface="Calibri"/>
                <a:cs typeface="Calibri"/>
              </a:rPr>
              <a:t>The</a:t>
            </a:r>
            <a:r>
              <a:rPr sz="6500" spc="60" dirty="0">
                <a:latin typeface="Calibri"/>
                <a:cs typeface="Calibri"/>
              </a:rPr>
              <a:t> </a:t>
            </a:r>
            <a:r>
              <a:rPr sz="6500" spc="130" dirty="0">
                <a:latin typeface="Calibri"/>
                <a:cs typeface="Calibri"/>
              </a:rPr>
              <a:t>Need</a:t>
            </a:r>
            <a:r>
              <a:rPr sz="6500" spc="60" dirty="0">
                <a:latin typeface="Calibri"/>
                <a:cs typeface="Calibri"/>
              </a:rPr>
              <a:t> </a:t>
            </a:r>
            <a:r>
              <a:rPr sz="6500" spc="229" dirty="0">
                <a:latin typeface="Calibri"/>
                <a:cs typeface="Calibri"/>
              </a:rPr>
              <a:t>for</a:t>
            </a:r>
            <a:r>
              <a:rPr sz="6500" spc="60" dirty="0">
                <a:latin typeface="Calibri"/>
                <a:cs typeface="Calibri"/>
              </a:rPr>
              <a:t> </a:t>
            </a:r>
            <a:r>
              <a:rPr sz="6500" spc="254" dirty="0">
                <a:latin typeface="Calibri"/>
                <a:cs typeface="Calibri"/>
              </a:rPr>
              <a:t>Validation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0478" y="2752765"/>
            <a:ext cx="7705090" cy="628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Check</a:t>
            </a:r>
            <a:r>
              <a:rPr sz="4450" b="1" spc="-10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the user input </a:t>
            </a:r>
            <a:r>
              <a:rPr sz="4450" b="1" dirty="0">
                <a:solidFill>
                  <a:srgbClr val="0433FF"/>
                </a:solidFill>
                <a:latin typeface="Palatino Linotype"/>
                <a:cs typeface="Palatino Linotype"/>
              </a:rPr>
              <a:t>form</a:t>
            </a: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dirty="0">
                <a:solidFill>
                  <a:srgbClr val="0433FF"/>
                </a:solidFill>
                <a:latin typeface="Palatino Linotype"/>
                <a:cs typeface="Palatino Linotype"/>
              </a:rPr>
              <a:t>for</a:t>
            </a:r>
            <a:endParaRPr sz="44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500">
              <a:latin typeface="Palatino Linotype"/>
              <a:cs typeface="Palatino Linotype"/>
            </a:endParaRPr>
          </a:p>
          <a:p>
            <a:pPr marL="546100" marR="538480" indent="1413510">
              <a:lnSpc>
                <a:spcPct val="164400"/>
              </a:lnSpc>
            </a:pP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required</a:t>
            </a:r>
            <a:r>
              <a:rPr sz="4450" b="1" spc="1100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spc="-85" dirty="0">
                <a:solidFill>
                  <a:srgbClr val="0433FF"/>
                </a:solidFill>
                <a:latin typeface="Palatino Linotype"/>
                <a:cs typeface="Palatino Linotype"/>
              </a:rPr>
              <a:t>fields </a:t>
            </a:r>
            <a:r>
              <a:rPr sz="4450" b="1" spc="-80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dirty="0">
                <a:solidFill>
                  <a:srgbClr val="0433FF"/>
                </a:solidFill>
                <a:latin typeface="Palatino Linotype"/>
                <a:cs typeface="Palatino Linotype"/>
              </a:rPr>
              <a:t>valid </a:t>
            </a: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numbers </a:t>
            </a:r>
            <a:r>
              <a:rPr sz="4450" b="1" dirty="0">
                <a:solidFill>
                  <a:srgbClr val="0433FF"/>
                </a:solidFill>
                <a:latin typeface="Palatino Linotype"/>
                <a:cs typeface="Palatino Linotype"/>
              </a:rPr>
              <a:t>in a range </a:t>
            </a:r>
            <a:r>
              <a:rPr sz="4450" b="1" spc="5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dirty="0">
                <a:solidFill>
                  <a:srgbClr val="0433FF"/>
                </a:solidFill>
                <a:latin typeface="Palatino Linotype"/>
                <a:cs typeface="Palatino Linotype"/>
              </a:rPr>
              <a:t>valid</a:t>
            </a:r>
            <a:r>
              <a:rPr sz="4450" b="1" spc="-20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dirty="0">
                <a:solidFill>
                  <a:srgbClr val="0433FF"/>
                </a:solidFill>
                <a:latin typeface="Palatino Linotype"/>
                <a:cs typeface="Palatino Linotype"/>
              </a:rPr>
              <a:t>format</a:t>
            </a:r>
            <a:r>
              <a:rPr sz="4450" b="1" spc="-15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(postal</a:t>
            </a:r>
            <a:r>
              <a:rPr sz="4450" b="1" spc="-15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code)</a:t>
            </a:r>
            <a:endParaRPr sz="4450">
              <a:latin typeface="Palatino Linotype"/>
              <a:cs typeface="Palatino Linotype"/>
            </a:endParaRPr>
          </a:p>
          <a:p>
            <a:pPr marL="1136015">
              <a:lnSpc>
                <a:spcPct val="100000"/>
              </a:lnSpc>
              <a:spcBef>
                <a:spcPts val="3440"/>
              </a:spcBef>
            </a:pP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custom</a:t>
            </a:r>
            <a:r>
              <a:rPr sz="4450" b="1" spc="-15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business</a:t>
            </a:r>
            <a:r>
              <a:rPr sz="4450" b="1" spc="-10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4450" b="1" spc="-5" dirty="0">
                <a:solidFill>
                  <a:srgbClr val="0433FF"/>
                </a:solidFill>
                <a:latin typeface="Palatino Linotype"/>
                <a:cs typeface="Palatino Linotype"/>
              </a:rPr>
              <a:t>rule</a:t>
            </a:r>
            <a:endParaRPr sz="44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6588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75" dirty="0">
                <a:latin typeface="Calibri"/>
                <a:cs typeface="Calibri"/>
              </a:rPr>
              <a:t>Java’s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340" dirty="0">
                <a:latin typeface="Calibri"/>
                <a:cs typeface="Calibri"/>
              </a:rPr>
              <a:t>Standard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305" dirty="0">
                <a:latin typeface="Calibri"/>
                <a:cs typeface="Calibri"/>
              </a:rPr>
              <a:t>Bean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270" dirty="0">
                <a:latin typeface="Calibri"/>
                <a:cs typeface="Calibri"/>
              </a:rPr>
              <a:t>Validation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765" dirty="0">
                <a:latin typeface="Calibri"/>
                <a:cs typeface="Calibri"/>
              </a:rPr>
              <a:t>API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314" y="2399435"/>
            <a:ext cx="1625282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standard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25" dirty="0">
                <a:latin typeface="Palatino Linotype"/>
                <a:cs typeface="Palatino Linotype"/>
              </a:rPr>
              <a:t>Validation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dirty="0">
                <a:latin typeface="Palatino Linotype"/>
                <a:cs typeface="Palatino Linotype"/>
              </a:rPr>
              <a:t>Defines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metadata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model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-14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</a:t>
            </a:r>
            <a:r>
              <a:rPr sz="4250" spc="10" dirty="0">
                <a:latin typeface="Palatino Linotype"/>
                <a:cs typeface="Palatino Linotype"/>
              </a:rPr>
              <a:t> for</a:t>
            </a:r>
            <a:r>
              <a:rPr sz="4250" spc="15" dirty="0">
                <a:latin typeface="Palatino Linotype"/>
                <a:cs typeface="Palatino Linotype"/>
              </a:rPr>
              <a:t> entity</a:t>
            </a:r>
            <a:r>
              <a:rPr sz="4250" spc="10" dirty="0">
                <a:latin typeface="Palatino Linotype"/>
                <a:cs typeface="Palatino Linotype"/>
              </a:rPr>
              <a:t> validation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Thymeleaf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also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support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25" dirty="0">
                <a:latin typeface="Palatino Linotype"/>
                <a:cs typeface="Palatino Linotype"/>
              </a:rPr>
              <a:t>Validation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61619" y="6939464"/>
            <a:ext cx="14168119" cy="1671955"/>
          </a:xfrm>
          <a:custGeom>
            <a:avLst/>
            <a:gdLst/>
            <a:ahLst/>
            <a:cxnLst/>
            <a:rect l="l" t="t" r="r" b="b"/>
            <a:pathLst>
              <a:path w="14168119" h="1671954">
                <a:moveTo>
                  <a:pt x="13928026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1"/>
                </a:lnTo>
                <a:lnTo>
                  <a:pt x="99190" y="11769"/>
                </a:lnTo>
                <a:lnTo>
                  <a:pt x="45785" y="45783"/>
                </a:lnTo>
                <a:lnTo>
                  <a:pt x="11769" y="99180"/>
                </a:lnTo>
                <a:lnTo>
                  <a:pt x="1471" y="153787"/>
                </a:lnTo>
                <a:lnTo>
                  <a:pt x="183" y="192318"/>
                </a:lnTo>
                <a:lnTo>
                  <a:pt x="0" y="240097"/>
                </a:lnTo>
                <a:lnTo>
                  <a:pt x="0" y="1431411"/>
                </a:lnTo>
                <a:lnTo>
                  <a:pt x="183" y="1479186"/>
                </a:lnTo>
                <a:lnTo>
                  <a:pt x="1471" y="1517716"/>
                </a:lnTo>
                <a:lnTo>
                  <a:pt x="11769" y="1572318"/>
                </a:lnTo>
                <a:lnTo>
                  <a:pt x="45785" y="1625720"/>
                </a:lnTo>
                <a:lnTo>
                  <a:pt x="99190" y="1659740"/>
                </a:lnTo>
                <a:lnTo>
                  <a:pt x="153788" y="1670028"/>
                </a:lnTo>
                <a:lnTo>
                  <a:pt x="192318" y="1671315"/>
                </a:lnTo>
                <a:lnTo>
                  <a:pt x="240097" y="1671498"/>
                </a:lnTo>
                <a:lnTo>
                  <a:pt x="13928026" y="1671498"/>
                </a:lnTo>
                <a:lnTo>
                  <a:pt x="13975815" y="1671315"/>
                </a:lnTo>
                <a:lnTo>
                  <a:pt x="14014358" y="1670028"/>
                </a:lnTo>
                <a:lnTo>
                  <a:pt x="14068964" y="1659740"/>
                </a:lnTo>
                <a:lnTo>
                  <a:pt x="14122378" y="1625720"/>
                </a:lnTo>
                <a:lnTo>
                  <a:pt x="14156396" y="1572318"/>
                </a:lnTo>
                <a:lnTo>
                  <a:pt x="14166657" y="1517716"/>
                </a:lnTo>
                <a:lnTo>
                  <a:pt x="14167940" y="1479186"/>
                </a:lnTo>
                <a:lnTo>
                  <a:pt x="14168123" y="1431411"/>
                </a:lnTo>
                <a:lnTo>
                  <a:pt x="14168123" y="240097"/>
                </a:lnTo>
                <a:lnTo>
                  <a:pt x="14167940" y="192318"/>
                </a:lnTo>
                <a:lnTo>
                  <a:pt x="14166657" y="153787"/>
                </a:lnTo>
                <a:lnTo>
                  <a:pt x="14156396" y="99180"/>
                </a:lnTo>
                <a:lnTo>
                  <a:pt x="14122378" y="45783"/>
                </a:lnTo>
                <a:lnTo>
                  <a:pt x="14068964" y="11769"/>
                </a:lnTo>
                <a:lnTo>
                  <a:pt x="14014358" y="1471"/>
                </a:lnTo>
                <a:lnTo>
                  <a:pt x="13975815" y="183"/>
                </a:lnTo>
                <a:lnTo>
                  <a:pt x="13928026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61184" y="7344887"/>
            <a:ext cx="95688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http://</a:t>
            </a:r>
            <a:r>
              <a:rPr lang="en-US" sz="52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.beanvalidation.org</a:t>
            </a:r>
            <a:endParaRPr sz="52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4164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05" dirty="0">
                <a:latin typeface="Calibri"/>
                <a:cs typeface="Calibri"/>
              </a:rPr>
              <a:t>Bean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270" dirty="0">
                <a:latin typeface="Calibri"/>
                <a:cs typeface="Calibri"/>
              </a:rPr>
              <a:t>Validation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250" dirty="0">
                <a:latin typeface="Calibri"/>
                <a:cs typeface="Calibri"/>
              </a:rPr>
              <a:t>Features</a:t>
            </a:r>
            <a:endParaRPr sz="65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70541" y="2654369"/>
          <a:ext cx="10957560" cy="6343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72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60"/>
                        </a:spcBef>
                      </a:pPr>
                      <a:r>
                        <a:rPr sz="3450" b="1" spc="-35" dirty="0">
                          <a:latin typeface="Palatino Linotype"/>
                          <a:cs typeface="Palatino Linotype"/>
                        </a:rPr>
                        <a:t>Validation</a:t>
                      </a:r>
                      <a:r>
                        <a:rPr sz="3450" b="1" spc="-2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dirty="0">
                          <a:latin typeface="Palatino Linotype"/>
                          <a:cs typeface="Palatino Linotype"/>
                        </a:rPr>
                        <a:t>Feature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162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7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60"/>
                        </a:spcBef>
                      </a:pP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required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162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2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60"/>
                        </a:spcBef>
                      </a:pP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validate</a:t>
                      </a:r>
                      <a:r>
                        <a:rPr sz="3450" b="1" spc="-4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length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162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7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60"/>
                        </a:spcBef>
                      </a:pP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validate</a:t>
                      </a:r>
                      <a:r>
                        <a:rPr sz="3450" b="1" spc="-4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numbers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162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72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60"/>
                        </a:spcBef>
                      </a:pP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validate</a:t>
                      </a:r>
                      <a:r>
                        <a:rPr sz="3450" b="1" spc="-1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with</a:t>
                      </a:r>
                      <a:r>
                        <a:rPr sz="3450" b="1" spc="-1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regular</a:t>
                      </a:r>
                      <a:r>
                        <a:rPr sz="3450" b="1" spc="-1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dirty="0">
                          <a:latin typeface="Palatino Linotype"/>
                          <a:cs typeface="Palatino Linotype"/>
                        </a:rPr>
                        <a:t>expressions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162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7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60"/>
                        </a:spcBef>
                      </a:pPr>
                      <a:r>
                        <a:rPr sz="3450" b="1" dirty="0">
                          <a:latin typeface="Palatino Linotype"/>
                          <a:cs typeface="Palatino Linotype"/>
                        </a:rPr>
                        <a:t>custom</a:t>
                      </a:r>
                      <a:r>
                        <a:rPr sz="3450" b="1" spc="-3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validation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162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4575776" y="2659604"/>
            <a:ext cx="10957560" cy="1057275"/>
            <a:chOff x="4575776" y="2659604"/>
            <a:chExt cx="10957560" cy="1057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5776" y="2659604"/>
              <a:ext cx="10957362" cy="10572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7761" y="3026085"/>
              <a:ext cx="3727635" cy="37695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72495" y="4083645"/>
            <a:ext cx="1759108" cy="4816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23300" y="5141204"/>
            <a:ext cx="3047027" cy="4816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71999" y="6198764"/>
            <a:ext cx="3539159" cy="3769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1366" y="7256323"/>
            <a:ext cx="6690895" cy="4816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40586" y="8313883"/>
            <a:ext cx="3633397" cy="3769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6982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70" dirty="0">
                <a:latin typeface="Calibri"/>
                <a:cs typeface="Calibri"/>
              </a:rPr>
              <a:t>Validation</a:t>
            </a:r>
            <a:r>
              <a:rPr sz="6500" spc="25" dirty="0">
                <a:latin typeface="Calibri"/>
                <a:cs typeface="Calibri"/>
              </a:rPr>
              <a:t> </a:t>
            </a:r>
            <a:r>
              <a:rPr sz="6500" spc="254" dirty="0">
                <a:latin typeface="Calibri"/>
                <a:cs typeface="Calibri"/>
              </a:rPr>
              <a:t>Annotations</a:t>
            </a:r>
            <a:endParaRPr sz="6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0821" y="2038032"/>
            <a:ext cx="15602456" cy="749024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5295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620" dirty="0">
                <a:latin typeface="Calibri"/>
                <a:cs typeface="Calibri"/>
              </a:rPr>
              <a:t>Our</a:t>
            </a:r>
            <a:r>
              <a:rPr sz="6500" spc="35" dirty="0">
                <a:latin typeface="Calibri"/>
                <a:cs typeface="Calibri"/>
              </a:rPr>
              <a:t> </a:t>
            </a:r>
            <a:r>
              <a:rPr sz="6500" spc="335" dirty="0">
                <a:latin typeface="Calibri"/>
                <a:cs typeface="Calibri"/>
              </a:rPr>
              <a:t>Road</a:t>
            </a:r>
            <a:r>
              <a:rPr sz="6500" spc="40" dirty="0">
                <a:latin typeface="Calibri"/>
                <a:cs typeface="Calibri"/>
              </a:rPr>
              <a:t> </a:t>
            </a:r>
            <a:r>
              <a:rPr sz="6500" spc="175" dirty="0">
                <a:latin typeface="Calibri"/>
                <a:cs typeface="Calibri"/>
              </a:rPr>
              <a:t>Map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1842992"/>
            <a:ext cx="11156315" cy="528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8505" indent="-726440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Font typeface="Arial MT"/>
              <a:buAutoNum type="arabicPeriod"/>
              <a:tabLst>
                <a:tab pos="738505" algn="l"/>
                <a:tab pos="739140" algn="l"/>
              </a:tabLst>
            </a:pPr>
            <a:r>
              <a:rPr sz="4250" b="1" spc="10" dirty="0">
                <a:latin typeface="Palatino Linotype"/>
                <a:cs typeface="Palatino Linotype"/>
              </a:rPr>
              <a:t>set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up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our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development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environment</a:t>
            </a:r>
            <a:endParaRPr sz="4250">
              <a:latin typeface="Palatino Linotype"/>
              <a:cs typeface="Palatino Linotype"/>
            </a:endParaRPr>
          </a:p>
          <a:p>
            <a:pPr marL="738505" indent="-7264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Font typeface="Arial MT"/>
              <a:buAutoNum type="arabicPeriod"/>
              <a:tabLst>
                <a:tab pos="738505" algn="l"/>
                <a:tab pos="739140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required</a:t>
            </a:r>
            <a:r>
              <a:rPr sz="4250" b="1" spc="-30" dirty="0">
                <a:latin typeface="Palatino Linotype"/>
                <a:cs typeface="Palatino Linotype"/>
              </a:rPr>
              <a:t> </a:t>
            </a:r>
            <a:r>
              <a:rPr sz="4250" b="1" spc="-80" dirty="0">
                <a:latin typeface="Palatino Linotype"/>
                <a:cs typeface="Palatino Linotype"/>
              </a:rPr>
              <a:t>field</a:t>
            </a:r>
            <a:endParaRPr sz="4250">
              <a:latin typeface="Palatino Linotype"/>
              <a:cs typeface="Palatino Linotype"/>
            </a:endParaRPr>
          </a:p>
          <a:p>
            <a:pPr marL="738505" indent="-7264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Font typeface="Arial MT"/>
              <a:buAutoNum type="arabicPeriod"/>
              <a:tabLst>
                <a:tab pos="738505" algn="l"/>
                <a:tab pos="739140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validate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number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range: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min,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max</a:t>
            </a:r>
            <a:endParaRPr sz="4250">
              <a:latin typeface="Palatino Linotype"/>
              <a:cs typeface="Palatino Linotype"/>
            </a:endParaRPr>
          </a:p>
          <a:p>
            <a:pPr marL="738505" indent="-7264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Font typeface="Arial MT"/>
              <a:buAutoNum type="arabicPeriod"/>
              <a:tabLst>
                <a:tab pos="738505" algn="l"/>
                <a:tab pos="739140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validate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using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regular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expression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(regexp)</a:t>
            </a:r>
            <a:endParaRPr sz="4250">
              <a:latin typeface="Palatino Linotype"/>
              <a:cs typeface="Palatino Linotype"/>
            </a:endParaRPr>
          </a:p>
          <a:p>
            <a:pPr marL="738505" indent="-726440">
              <a:lnSpc>
                <a:spcPct val="100000"/>
              </a:lnSpc>
              <a:spcBef>
                <a:spcPts val="3969"/>
              </a:spcBef>
              <a:buClr>
                <a:srgbClr val="5C86B9"/>
              </a:buClr>
              <a:buFont typeface="Arial MT"/>
              <a:buAutoNum type="arabicPeriod"/>
              <a:tabLst>
                <a:tab pos="738505" algn="l"/>
                <a:tab pos="739140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custom</a:t>
            </a:r>
            <a:r>
              <a:rPr sz="4250" b="1" spc="-2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validation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lang="en-US" sz="2600" spc="15" dirty="0">
                <a:latin typeface="Palatino Linotype"/>
                <a:cs typeface="Palatino Linotype"/>
              </a:rPr>
              <a:t> 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80104" marR="5080" indent="-2427605">
              <a:lnSpc>
                <a:spcPct val="100200"/>
              </a:lnSpc>
              <a:spcBef>
                <a:spcPts val="110"/>
              </a:spcBef>
            </a:pPr>
            <a:r>
              <a:rPr spc="-100" dirty="0"/>
              <a:t>Spring</a:t>
            </a:r>
            <a:r>
              <a:rPr spc="-275" dirty="0"/>
              <a:t> </a:t>
            </a:r>
            <a:r>
              <a:rPr spc="-70" dirty="0"/>
              <a:t>MVC</a:t>
            </a:r>
            <a:r>
              <a:rPr spc="-270" dirty="0"/>
              <a:t> </a:t>
            </a:r>
            <a:r>
              <a:rPr spc="-85" dirty="0"/>
              <a:t>Form</a:t>
            </a:r>
            <a:r>
              <a:rPr spc="-270" dirty="0"/>
              <a:t> </a:t>
            </a:r>
            <a:r>
              <a:rPr spc="-150" dirty="0"/>
              <a:t>Validation </a:t>
            </a:r>
            <a:r>
              <a:rPr spc="-1830" dirty="0"/>
              <a:t> </a:t>
            </a:r>
            <a:r>
              <a:rPr spc="-105" dirty="0"/>
              <a:t>Required</a:t>
            </a:r>
            <a:r>
              <a:rPr spc="-265" dirty="0"/>
              <a:t> </a:t>
            </a:r>
            <a:r>
              <a:rPr spc="-125" dirty="0"/>
              <a:t>Fields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73" y="478231"/>
            <a:ext cx="2021802" cy="824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9093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0" dirty="0">
                <a:latin typeface="Cambria"/>
                <a:cs typeface="Cambria"/>
              </a:rPr>
              <a:t>Required</a:t>
            </a:r>
            <a:r>
              <a:rPr sz="6500" spc="65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Fields</a:t>
            </a:r>
            <a:endParaRPr sz="65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35053" y="3640831"/>
            <a:ext cx="8164871" cy="40268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8165" y="3631658"/>
            <a:ext cx="7584826" cy="40452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1350" y="5130011"/>
            <a:ext cx="1925386" cy="104708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4493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" dirty="0">
                <a:latin typeface="Cambria"/>
                <a:cs typeface="Cambria"/>
              </a:rPr>
              <a:t>Pulling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145" dirty="0">
                <a:latin typeface="Cambria"/>
                <a:cs typeface="Cambria"/>
              </a:rPr>
              <a:t>It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185" dirty="0">
                <a:latin typeface="Cambria"/>
                <a:cs typeface="Cambria"/>
              </a:rPr>
              <a:t>All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00" dirty="0">
                <a:latin typeface="Cambria"/>
                <a:cs typeface="Cambria"/>
              </a:rPr>
              <a:t>Together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63828" y="2344986"/>
            <a:ext cx="13982700" cy="4360545"/>
            <a:chOff x="1163828" y="2344986"/>
            <a:chExt cx="13982700" cy="43605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828" y="3224907"/>
              <a:ext cx="5486743" cy="25863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7058" y="2344986"/>
              <a:ext cx="4509077" cy="4360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5893" y="3417299"/>
              <a:ext cx="3671406" cy="22015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33788" y="2794491"/>
            <a:ext cx="23990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latin typeface="Arial"/>
                <a:cs typeface="Arial"/>
              </a:rPr>
              <a:t>customer-form.html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28300" y="3966404"/>
            <a:ext cx="212661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4130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Customer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</a:t>
            </a:r>
            <a:r>
              <a:rPr sz="3450" b="1" dirty="0">
                <a:latin typeface="Arial"/>
                <a:cs typeface="Arial"/>
              </a:rPr>
              <a:t>ontroll</a:t>
            </a:r>
            <a:r>
              <a:rPr sz="3450" b="1" spc="5" dirty="0">
                <a:latin typeface="Arial"/>
                <a:cs typeface="Arial"/>
              </a:rPr>
              <a:t>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78203" y="2513106"/>
            <a:ext cx="4262755" cy="2493010"/>
            <a:chOff x="6678203" y="2513106"/>
            <a:chExt cx="4262755" cy="249301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8203" y="4327716"/>
              <a:ext cx="4262468" cy="381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5451" y="2513106"/>
              <a:ext cx="2859473" cy="24929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74282" y="3235346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8" y="0"/>
                  </a:moveTo>
                  <a:lnTo>
                    <a:pt x="181852" y="0"/>
                  </a:lnTo>
                  <a:lnTo>
                    <a:pt x="133508" y="6495"/>
                  </a:lnTo>
                  <a:lnTo>
                    <a:pt x="90067" y="24828"/>
                  </a:lnTo>
                  <a:lnTo>
                    <a:pt x="53263" y="53263"/>
                  </a:lnTo>
                  <a:lnTo>
                    <a:pt x="24828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10"/>
                  </a:lnTo>
                  <a:lnTo>
                    <a:pt x="6495" y="901053"/>
                  </a:lnTo>
                  <a:lnTo>
                    <a:pt x="24828" y="944494"/>
                  </a:lnTo>
                  <a:lnTo>
                    <a:pt x="53263" y="981298"/>
                  </a:lnTo>
                  <a:lnTo>
                    <a:pt x="90067" y="1009733"/>
                  </a:lnTo>
                  <a:lnTo>
                    <a:pt x="133508" y="1028066"/>
                  </a:lnTo>
                  <a:lnTo>
                    <a:pt x="181852" y="1034562"/>
                  </a:lnTo>
                  <a:lnTo>
                    <a:pt x="1839948" y="1034562"/>
                  </a:lnTo>
                  <a:lnTo>
                    <a:pt x="1888292" y="1028066"/>
                  </a:lnTo>
                  <a:lnTo>
                    <a:pt x="1931732" y="1009733"/>
                  </a:lnTo>
                  <a:lnTo>
                    <a:pt x="1968535" y="981298"/>
                  </a:lnTo>
                  <a:lnTo>
                    <a:pt x="1996969" y="944494"/>
                  </a:lnTo>
                  <a:lnTo>
                    <a:pt x="2015300" y="901053"/>
                  </a:lnTo>
                  <a:lnTo>
                    <a:pt x="2021796" y="852710"/>
                  </a:lnTo>
                  <a:lnTo>
                    <a:pt x="2021796" y="181852"/>
                  </a:lnTo>
                  <a:lnTo>
                    <a:pt x="2015300" y="133508"/>
                  </a:lnTo>
                  <a:lnTo>
                    <a:pt x="1996969" y="90068"/>
                  </a:lnTo>
                  <a:lnTo>
                    <a:pt x="1968535" y="53263"/>
                  </a:lnTo>
                  <a:lnTo>
                    <a:pt x="1931732" y="24828"/>
                  </a:lnTo>
                  <a:lnTo>
                    <a:pt x="1888292" y="6495"/>
                  </a:lnTo>
                  <a:lnTo>
                    <a:pt x="1839948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186013" y="3584771"/>
            <a:ext cx="11988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usto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mer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663907" y="5558301"/>
            <a:ext cx="2860040" cy="2493010"/>
            <a:chOff x="12663907" y="5558301"/>
            <a:chExt cx="2860040" cy="249301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0943" y="5741490"/>
              <a:ext cx="381098" cy="22887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3907" y="5558301"/>
              <a:ext cx="2859473" cy="24929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082669" y="6280541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3" y="0"/>
                  </a:moveTo>
                  <a:lnTo>
                    <a:pt x="181847" y="0"/>
                  </a:lnTo>
                  <a:lnTo>
                    <a:pt x="133503" y="6495"/>
                  </a:lnTo>
                  <a:lnTo>
                    <a:pt x="90063" y="24828"/>
                  </a:lnTo>
                  <a:lnTo>
                    <a:pt x="53260" y="53263"/>
                  </a:lnTo>
                  <a:lnTo>
                    <a:pt x="24826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5" y="901052"/>
                  </a:lnTo>
                  <a:lnTo>
                    <a:pt x="24826" y="944493"/>
                  </a:lnTo>
                  <a:lnTo>
                    <a:pt x="53260" y="981298"/>
                  </a:lnTo>
                  <a:lnTo>
                    <a:pt x="90063" y="1009733"/>
                  </a:lnTo>
                  <a:lnTo>
                    <a:pt x="133503" y="1028065"/>
                  </a:lnTo>
                  <a:lnTo>
                    <a:pt x="181847" y="1034561"/>
                  </a:lnTo>
                  <a:lnTo>
                    <a:pt x="1839943" y="1034561"/>
                  </a:lnTo>
                  <a:lnTo>
                    <a:pt x="1888288" y="1028065"/>
                  </a:lnTo>
                  <a:lnTo>
                    <a:pt x="1931728" y="1009733"/>
                  </a:lnTo>
                  <a:lnTo>
                    <a:pt x="1968531" y="981298"/>
                  </a:lnTo>
                  <a:lnTo>
                    <a:pt x="1996965" y="944493"/>
                  </a:lnTo>
                  <a:lnTo>
                    <a:pt x="2015296" y="901052"/>
                  </a:lnTo>
                  <a:lnTo>
                    <a:pt x="2021791" y="852709"/>
                  </a:lnTo>
                  <a:lnTo>
                    <a:pt x="2021791" y="181852"/>
                  </a:lnTo>
                  <a:lnTo>
                    <a:pt x="2015296" y="133508"/>
                  </a:lnTo>
                  <a:lnTo>
                    <a:pt x="1996965" y="90068"/>
                  </a:lnTo>
                  <a:lnTo>
                    <a:pt x="1968531" y="53263"/>
                  </a:lnTo>
                  <a:lnTo>
                    <a:pt x="1931728" y="24828"/>
                  </a:lnTo>
                  <a:lnTo>
                    <a:pt x="1888288" y="6495"/>
                  </a:lnTo>
                  <a:lnTo>
                    <a:pt x="1839943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494427" y="6629966"/>
            <a:ext cx="11988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usto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mer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81196" y="8117387"/>
            <a:ext cx="33623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latin typeface="Arial"/>
                <a:cs typeface="Arial"/>
              </a:rPr>
              <a:t>customer-confirmation.html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284263" y="8536892"/>
            <a:ext cx="5983042" cy="111470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38" y="10395466"/>
            <a:ext cx="2021802" cy="8249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055" y="2182855"/>
            <a:ext cx="10960735" cy="71507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635" indent="-623570">
              <a:lnSpc>
                <a:spcPct val="100000"/>
              </a:lnSpc>
              <a:spcBef>
                <a:spcPts val="130"/>
              </a:spcBef>
              <a:buAutoNum type="arabicPeriod"/>
              <a:tabLst>
                <a:tab pos="635635" algn="l"/>
                <a:tab pos="636270" algn="l"/>
              </a:tabLst>
            </a:pPr>
            <a:r>
              <a:rPr sz="3700" dirty="0">
                <a:latin typeface="Palatino Linotype"/>
                <a:cs typeface="Palatino Linotype"/>
              </a:rPr>
              <a:t>Create </a:t>
            </a:r>
            <a:r>
              <a:rPr sz="3700" spc="15" dirty="0">
                <a:latin typeface="Palatino Linotype"/>
                <a:cs typeface="Palatino Linotype"/>
              </a:rPr>
              <a:t>Customer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5" dirty="0">
                <a:latin typeface="Palatino Linotype"/>
                <a:cs typeface="Palatino Linotype"/>
              </a:rPr>
              <a:t>class </a:t>
            </a:r>
            <a:r>
              <a:rPr sz="3700" spc="15" dirty="0">
                <a:latin typeface="Palatino Linotype"/>
                <a:cs typeface="Palatino Linotype"/>
              </a:rPr>
              <a:t>and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15" dirty="0">
                <a:latin typeface="Palatino Linotype"/>
                <a:cs typeface="Palatino Linotype"/>
              </a:rPr>
              <a:t>add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validation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rules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35635" indent="-623570">
              <a:lnSpc>
                <a:spcPct val="100000"/>
              </a:lnSpc>
              <a:spcBef>
                <a:spcPts val="2935"/>
              </a:spcBef>
              <a:buAutoNum type="arabicPeriod"/>
              <a:tabLst>
                <a:tab pos="635635" algn="l"/>
                <a:tab pos="636270" algn="l"/>
              </a:tabLst>
            </a:pPr>
            <a:r>
              <a:rPr sz="3700" spc="15" dirty="0">
                <a:latin typeface="Palatino Linotype"/>
                <a:cs typeface="Palatino Linotype"/>
              </a:rPr>
              <a:t>Add</a:t>
            </a:r>
            <a:r>
              <a:rPr sz="3700" dirty="0">
                <a:latin typeface="Palatino Linotype"/>
                <a:cs typeface="Palatino Linotype"/>
              </a:rPr>
              <a:t> Controller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code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to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show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20" dirty="0">
                <a:latin typeface="Palatino Linotype"/>
                <a:cs typeface="Palatino Linotype"/>
              </a:rPr>
              <a:t>HTML</a:t>
            </a:r>
            <a:r>
              <a:rPr sz="3700" spc="-130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form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35635" indent="-623570">
              <a:lnSpc>
                <a:spcPct val="100000"/>
              </a:lnSpc>
              <a:spcBef>
                <a:spcPts val="2935"/>
              </a:spcBef>
              <a:buAutoNum type="arabicPeriod"/>
              <a:tabLst>
                <a:tab pos="635635" algn="l"/>
                <a:tab pos="636270" algn="l"/>
              </a:tabLst>
            </a:pPr>
            <a:r>
              <a:rPr sz="3700" spc="10" dirty="0">
                <a:latin typeface="Palatino Linotype"/>
                <a:cs typeface="Palatino Linotype"/>
              </a:rPr>
              <a:t>Develop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20" dirty="0">
                <a:latin typeface="Palatino Linotype"/>
                <a:cs typeface="Palatino Linotype"/>
              </a:rPr>
              <a:t>HTML</a:t>
            </a:r>
            <a:r>
              <a:rPr sz="3700" spc="-135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form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15" dirty="0">
                <a:latin typeface="Palatino Linotype"/>
                <a:cs typeface="Palatino Linotype"/>
              </a:rPr>
              <a:t>and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15" dirty="0">
                <a:latin typeface="Palatino Linotype"/>
                <a:cs typeface="Palatino Linotype"/>
              </a:rPr>
              <a:t>add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validation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support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35635" indent="-623570">
              <a:lnSpc>
                <a:spcPct val="100000"/>
              </a:lnSpc>
              <a:spcBef>
                <a:spcPts val="2935"/>
              </a:spcBef>
              <a:buAutoNum type="arabicPeriod"/>
              <a:tabLst>
                <a:tab pos="635635" algn="l"/>
                <a:tab pos="636270" algn="l"/>
              </a:tabLst>
            </a:pPr>
            <a:r>
              <a:rPr sz="3700" spc="10" dirty="0">
                <a:latin typeface="Palatino Linotype"/>
                <a:cs typeface="Palatino Linotype"/>
              </a:rPr>
              <a:t>Perform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validation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in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the </a:t>
            </a:r>
            <a:r>
              <a:rPr sz="3700" dirty="0">
                <a:latin typeface="Palatino Linotype"/>
                <a:cs typeface="Palatino Linotype"/>
              </a:rPr>
              <a:t>Controller</a:t>
            </a:r>
            <a:r>
              <a:rPr sz="3700" spc="5" dirty="0">
                <a:latin typeface="Palatino Linotype"/>
                <a:cs typeface="Palatino Linotype"/>
              </a:rPr>
              <a:t> class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35635" indent="-623570">
              <a:lnSpc>
                <a:spcPct val="100000"/>
              </a:lnSpc>
              <a:spcBef>
                <a:spcPts val="2935"/>
              </a:spcBef>
              <a:buAutoNum type="arabicPeriod"/>
              <a:tabLst>
                <a:tab pos="635635" algn="l"/>
                <a:tab pos="636270" algn="l"/>
              </a:tabLst>
            </a:pPr>
            <a:r>
              <a:rPr sz="3700" dirty="0">
                <a:latin typeface="Palatino Linotype"/>
                <a:cs typeface="Palatino Linotype"/>
              </a:rPr>
              <a:t>Create</a:t>
            </a:r>
            <a:r>
              <a:rPr sz="3700" spc="-20" dirty="0">
                <a:latin typeface="Palatino Linotype"/>
                <a:cs typeface="Palatino Linotype"/>
              </a:rPr>
              <a:t> </a:t>
            </a:r>
            <a:r>
              <a:rPr sz="3700" spc="5" dirty="0">
                <a:latin typeface="Palatino Linotype"/>
                <a:cs typeface="Palatino Linotype"/>
              </a:rPr>
              <a:t>confirmation</a:t>
            </a:r>
            <a:r>
              <a:rPr sz="3700" spc="-15" dirty="0">
                <a:latin typeface="Palatino Linotype"/>
                <a:cs typeface="Palatino Linotype"/>
              </a:rPr>
              <a:t> </a:t>
            </a:r>
            <a:r>
              <a:rPr sz="3700" spc="15" dirty="0">
                <a:latin typeface="Palatino Linotype"/>
                <a:cs typeface="Palatino Linotype"/>
              </a:rPr>
              <a:t>page</a:t>
            </a:r>
            <a:endParaRPr sz="37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6672551" y="10581218"/>
            <a:ext cx="2528569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lang="en-US" spc="15" dirty="0"/>
              <a:t> 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lang="en-US" sz="2600" dirty="0">
                <a:latin typeface="Palatino Linotype"/>
                <a:cs typeface="Palatino Linotype"/>
              </a:rPr>
              <a:t> </a:t>
            </a:r>
            <a:r>
              <a:rPr sz="2600" dirty="0">
                <a:latin typeface="Palatino Linotype"/>
                <a:cs typeface="Palatino Linotype"/>
              </a:rPr>
              <a:t>.</a:t>
            </a:r>
            <a:r>
              <a:rPr lang="en-US" sz="2600" dirty="0">
                <a:latin typeface="Palatino Linotype"/>
                <a:cs typeface="Palatino Linotype"/>
              </a:rPr>
              <a:t> </a:t>
            </a:r>
            <a:endParaRPr sz="26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5524</Words>
  <Application>Microsoft Office PowerPoint</Application>
  <PresentationFormat>Custom</PresentationFormat>
  <Paragraphs>1297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4" baseType="lpstr">
      <vt:lpstr>MS UI Gothic</vt:lpstr>
      <vt:lpstr>Arial</vt:lpstr>
      <vt:lpstr>Arial Black</vt:lpstr>
      <vt:lpstr>Arial MT</vt:lpstr>
      <vt:lpstr>Calibri</vt:lpstr>
      <vt:lpstr>Cambria</vt:lpstr>
      <vt:lpstr>Courier New</vt:lpstr>
      <vt:lpstr>Palatino Linotype</vt:lpstr>
      <vt:lpstr>Times New Roman</vt:lpstr>
      <vt:lpstr>Verdana</vt:lpstr>
      <vt:lpstr>Office Theme</vt:lpstr>
      <vt:lpstr>Thymeleaf with Spring Boot</vt:lpstr>
      <vt:lpstr>What is Thymeleaf?</vt:lpstr>
      <vt:lpstr>What is a Thymeleaf template?</vt:lpstr>
      <vt:lpstr>Where is the Thymeleaf template processed?</vt:lpstr>
      <vt:lpstr>Thymeleaf Demo</vt:lpstr>
      <vt:lpstr>Development Process</vt:lpstr>
      <vt:lpstr>Step 1: Add Thymeleaf to Maven pom file</vt:lpstr>
      <vt:lpstr>Step 2: Develop Spring MVC Controller</vt:lpstr>
      <vt:lpstr>Where to place Thymeleaf template?</vt:lpstr>
      <vt:lpstr>Step 3: Create Thymeleaf template</vt:lpstr>
      <vt:lpstr>Step 3: Create Thymeleaf template</vt:lpstr>
      <vt:lpstr>Additional Features</vt:lpstr>
      <vt:lpstr>CSS and Thymeleaf</vt:lpstr>
      <vt:lpstr>Let's Apply CSS Styles to our Page</vt:lpstr>
      <vt:lpstr>Using CSS with Thymleaf Templates</vt:lpstr>
      <vt:lpstr>Development Process</vt:lpstr>
      <vt:lpstr>Step 1: Create CSS file</vt:lpstr>
      <vt:lpstr>Step 2: Reference CSS in Thymeleaf template</vt:lpstr>
      <vt:lpstr>Step 3: Apply CSS</vt:lpstr>
      <vt:lpstr>Other search directories</vt:lpstr>
      <vt:lpstr>3rd Party CSS Libraries - Bootstrap</vt:lpstr>
      <vt:lpstr>3rd Party CSS Libraries - Bootstrap</vt:lpstr>
      <vt:lpstr>Spring MVC  Behind the Scenes</vt:lpstr>
      <vt:lpstr>Components of a Spring MVC Application</vt:lpstr>
      <vt:lpstr>How Spring MVC Works Behind the Scenes</vt:lpstr>
      <vt:lpstr>Spring MVC Front Controller</vt:lpstr>
      <vt:lpstr>Controller</vt:lpstr>
      <vt:lpstr>Model</vt:lpstr>
      <vt:lpstr>View Template</vt:lpstr>
      <vt:lpstr>View Template (more)</vt:lpstr>
      <vt:lpstr>Reading Form Data with Spring MVC</vt:lpstr>
      <vt:lpstr>High Level View</vt:lpstr>
      <vt:lpstr>Application Flow</vt:lpstr>
      <vt:lpstr>Application Flow</vt:lpstr>
      <vt:lpstr>Controller Class</vt:lpstr>
      <vt:lpstr>Development Process</vt:lpstr>
      <vt:lpstr>Adding Data to Spring Model</vt:lpstr>
      <vt:lpstr>Focus on the Model</vt:lpstr>
      <vt:lpstr>Spring Model</vt:lpstr>
      <vt:lpstr>Code Example</vt:lpstr>
      <vt:lpstr>Passing Model to your Controller</vt:lpstr>
      <vt:lpstr>View Template - Thymeleaf</vt:lpstr>
      <vt:lpstr>Adding more data to your Model</vt:lpstr>
      <vt:lpstr>Reading HTML Form Data with  @RequestParam Annotation</vt:lpstr>
      <vt:lpstr>Code Example</vt:lpstr>
      <vt:lpstr>Instead of using HttpServletRequest</vt:lpstr>
      <vt:lpstr>Bind variable using @RequestParam Annotation</vt:lpstr>
      <vt:lpstr>@GetMapping and @PostMapping</vt:lpstr>
      <vt:lpstr>HTTP Request / Response</vt:lpstr>
      <vt:lpstr>Most Commonly Used HTTP Methods</vt:lpstr>
      <vt:lpstr>Sending Data with GET method</vt:lpstr>
      <vt:lpstr>Handling Form Submission</vt:lpstr>
      <vt:lpstr>Constrain the Request Mapping - GET</vt:lpstr>
      <vt:lpstr>Annotation Short-Cut</vt:lpstr>
      <vt:lpstr>Sending Data with POST method</vt:lpstr>
      <vt:lpstr>Sending Data with POST method</vt:lpstr>
      <vt:lpstr>Constrain the Request Mapping - POST</vt:lpstr>
      <vt:lpstr>Annotation Short-Cut</vt:lpstr>
      <vt:lpstr>Well …. which one???</vt:lpstr>
      <vt:lpstr>Spring MVC Form Tag - Text Field</vt:lpstr>
      <vt:lpstr>Review HTML Forms</vt:lpstr>
      <vt:lpstr>Data Binding</vt:lpstr>
      <vt:lpstr>Big Picture</vt:lpstr>
      <vt:lpstr>Showing Form</vt:lpstr>
      <vt:lpstr>Show Form - Add Model Attribute</vt:lpstr>
      <vt:lpstr>Setting up HTML Form - Data Binding</vt:lpstr>
      <vt:lpstr>Setting up HTML Form - Data Binding</vt:lpstr>
      <vt:lpstr>Setting up HTML Form - Data Binding</vt:lpstr>
      <vt:lpstr>When Form is Loaded … fields are populated</vt:lpstr>
      <vt:lpstr>When Form is submitted … calls setter methods</vt:lpstr>
      <vt:lpstr>Handling Form Submission in the Controller</vt:lpstr>
      <vt:lpstr>Confirmation page</vt:lpstr>
      <vt:lpstr>Pulling It All Together</vt:lpstr>
      <vt:lpstr>Development Process</vt:lpstr>
      <vt:lpstr>Spring MVC Form - Drop Down List</vt:lpstr>
      <vt:lpstr>Review of HTML &lt;select&gt; Tag</vt:lpstr>
      <vt:lpstr>Thymeleaf and &lt;select&gt; tag</vt:lpstr>
      <vt:lpstr>Pulling It All Together</vt:lpstr>
      <vt:lpstr>Development Process</vt:lpstr>
      <vt:lpstr>Spring MVC Form - Radio Buttons</vt:lpstr>
      <vt:lpstr>Radio Buttons</vt:lpstr>
      <vt:lpstr>Code Example</vt:lpstr>
      <vt:lpstr>Pulling It All Together</vt:lpstr>
      <vt:lpstr>Development Process</vt:lpstr>
      <vt:lpstr>Spring MVC Forms - Check Box</vt:lpstr>
      <vt:lpstr>Check Box - Pick Your Favorite Operating Systems</vt:lpstr>
      <vt:lpstr>Code Example</vt:lpstr>
      <vt:lpstr>Pulling It All Together</vt:lpstr>
      <vt:lpstr>Development Process</vt:lpstr>
      <vt:lpstr>Spring MVC Form Validation</vt:lpstr>
      <vt:lpstr>The Need for Validation</vt:lpstr>
      <vt:lpstr>Java’s Standard Bean Validation API</vt:lpstr>
      <vt:lpstr>Bean Validation Features</vt:lpstr>
      <vt:lpstr>Validation Annotations</vt:lpstr>
      <vt:lpstr>Our Road Map</vt:lpstr>
      <vt:lpstr>Spring MVC Form Validation  Required Fields</vt:lpstr>
      <vt:lpstr>Required Fields</vt:lpstr>
      <vt:lpstr>Pulling It All Together</vt:lpstr>
      <vt:lpstr>Development Process</vt:lpstr>
      <vt:lpstr>Step 1: Create Customer class and add validation rules</vt:lpstr>
      <vt:lpstr>Step 2: Add Controller code to show HTML form</vt:lpstr>
      <vt:lpstr>Step 3: Develop HTML form and add validation support</vt:lpstr>
      <vt:lpstr>Step 4: Perform validation in Controller class</vt:lpstr>
      <vt:lpstr>Step 5: Create confirmation page</vt:lpstr>
      <vt:lpstr>Spring MVC Validation  @InitBinder</vt:lpstr>
      <vt:lpstr>White Space</vt:lpstr>
      <vt:lpstr>@InitBinder</vt:lpstr>
      <vt:lpstr>@InitBinder</vt:lpstr>
      <vt:lpstr>Register Custom Editor in Controller</vt:lpstr>
      <vt:lpstr>Spring MVC Validation  Number Range: @Min and @Max</vt:lpstr>
      <vt:lpstr>Validate a Number Range</vt:lpstr>
      <vt:lpstr>Development Process</vt:lpstr>
      <vt:lpstr>Step 1: Add validation rule to Customer class</vt:lpstr>
      <vt:lpstr>Development Process</vt:lpstr>
      <vt:lpstr>Spring MVC Validation  Regular Expressions</vt:lpstr>
      <vt:lpstr>Regular Expressions</vt:lpstr>
      <vt:lpstr>Validate a Postal Code</vt:lpstr>
      <vt:lpstr>Development Process</vt:lpstr>
      <vt:lpstr>Step 1: Add validation rule to Customer class</vt:lpstr>
      <vt:lpstr>Spring MVC Validation  Make an Integer Field Required</vt:lpstr>
      <vt:lpstr>Spring MVC Validation  Handle String Input for Integer Fields</vt:lpstr>
      <vt:lpstr>Development Process</vt:lpstr>
      <vt:lpstr>Spring MVC Validation  Custom Validation</vt:lpstr>
      <vt:lpstr>Custom Validation Demo</vt:lpstr>
      <vt:lpstr>Custom Validation</vt:lpstr>
      <vt:lpstr>Create a custom Java Annotation … from scratch</vt:lpstr>
      <vt:lpstr>Development Process</vt:lpstr>
      <vt:lpstr>Development Process - Drill Down</vt:lpstr>
      <vt:lpstr>Step 1a: Create @CourseCode annotation</vt:lpstr>
      <vt:lpstr>Step 1a: Create @CourseCode annotation</vt:lpstr>
      <vt:lpstr>Step 1a: Create @CourseCode annotation</vt:lpstr>
      <vt:lpstr>Step 1a: Create @CourseCode annotation</vt:lpstr>
      <vt:lpstr>Step 1b: Create CourseCodeConstraintValidator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chaddarby</dc:creator>
  <cp:lastModifiedBy>Ahmet Tach</cp:lastModifiedBy>
  <cp:revision>3</cp:revision>
  <dcterms:created xsi:type="dcterms:W3CDTF">2024-09-19T14:16:14Z</dcterms:created>
  <dcterms:modified xsi:type="dcterms:W3CDTF">2024-09-19T15:11:58Z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2024-03-30T00:00:00Z</vt:filetime>
  </property>
  <property fmtid="{D5CDD505-2E9C-101B-9397-08002B2CF9AE}" pid="3" name="Creator">
    <vt:lpwstr>PDFelement Pro</vt:lpwstr>
  </property>
  <property fmtid="{D5CDD505-2E9C-101B-9397-08002B2CF9AE}" pid="4" name="LastSaved">
    <vt:filetime>2024-09-19T00:00:00Z</vt:filetime>
  </property>
</Properties>
</file>